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36"/>
  </p:notesMasterIdLst>
  <p:handoutMasterIdLst>
    <p:handoutMasterId r:id="rId37"/>
  </p:handoutMasterIdLst>
  <p:sldIdLst>
    <p:sldId id="302" r:id="rId5"/>
    <p:sldId id="273" r:id="rId6"/>
    <p:sldId id="295" r:id="rId7"/>
    <p:sldId id="298" r:id="rId8"/>
    <p:sldId id="312" r:id="rId9"/>
    <p:sldId id="313" r:id="rId10"/>
    <p:sldId id="314" r:id="rId11"/>
    <p:sldId id="315" r:id="rId12"/>
    <p:sldId id="342" r:id="rId13"/>
    <p:sldId id="296" r:id="rId14"/>
    <p:sldId id="321" r:id="rId15"/>
    <p:sldId id="319" r:id="rId16"/>
    <p:sldId id="322" r:id="rId17"/>
    <p:sldId id="324" r:id="rId18"/>
    <p:sldId id="323" r:id="rId19"/>
    <p:sldId id="328" r:id="rId20"/>
    <p:sldId id="327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pic 1 - Dark BG" id="{37F7A89F-05CB-4923-833B-F6103AE4D998}">
          <p14:sldIdLst>
            <p14:sldId id="302"/>
            <p14:sldId id="273"/>
            <p14:sldId id="295"/>
            <p14:sldId id="298"/>
            <p14:sldId id="312"/>
            <p14:sldId id="313"/>
            <p14:sldId id="314"/>
            <p14:sldId id="315"/>
            <p14:sldId id="342"/>
            <p14:sldId id="296"/>
            <p14:sldId id="321"/>
            <p14:sldId id="319"/>
            <p14:sldId id="322"/>
            <p14:sldId id="324"/>
            <p14:sldId id="323"/>
            <p14:sldId id="328"/>
            <p14:sldId id="327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9" autoAdjust="0"/>
    <p:restoredTop sz="92713" autoAdjust="0"/>
  </p:normalViewPr>
  <p:slideViewPr>
    <p:cSldViewPr snapToGrid="0">
      <p:cViewPr varScale="1">
        <p:scale>
          <a:sx n="62" d="100"/>
          <a:sy n="62" d="100"/>
        </p:scale>
        <p:origin x="820" y="28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0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Gilbert Alexius Silvester" userId="e171b4e1-057c-425a-88c8-b1b6f7091bdb" providerId="ADAL" clId="{DDE69AFA-6060-49BA-BFFA-B182AFC3AFAA}"/>
    <pc:docChg chg="undo custSel modSld">
      <pc:chgData name="Justin Gilbert Alexius Silvester" userId="e171b4e1-057c-425a-88c8-b1b6f7091bdb" providerId="ADAL" clId="{DDE69AFA-6060-49BA-BFFA-B182AFC3AFAA}" dt="2023-11-28T06:11:49.116" v="27" actId="20577"/>
      <pc:docMkLst>
        <pc:docMk/>
      </pc:docMkLst>
      <pc:sldChg chg="modSp mod">
        <pc:chgData name="Justin Gilbert Alexius Silvester" userId="e171b4e1-057c-425a-88c8-b1b6f7091bdb" providerId="ADAL" clId="{DDE69AFA-6060-49BA-BFFA-B182AFC3AFAA}" dt="2023-11-28T06:11:49.116" v="27" actId="20577"/>
        <pc:sldMkLst>
          <pc:docMk/>
          <pc:sldMk cId="300761540" sldId="302"/>
        </pc:sldMkLst>
        <pc:spChg chg="mod">
          <ac:chgData name="Justin Gilbert Alexius Silvester" userId="e171b4e1-057c-425a-88c8-b1b6f7091bdb" providerId="ADAL" clId="{DDE69AFA-6060-49BA-BFFA-B182AFC3AFAA}" dt="2023-11-28T06:11:49.116" v="27" actId="20577"/>
          <ac:spMkLst>
            <pc:docMk/>
            <pc:sldMk cId="300761540" sldId="302"/>
            <ac:spMk id="12" creationId="{46E76693-9333-AC46-AAFA-600C2E1A00CB}"/>
          </ac:spMkLst>
        </pc:spChg>
      </pc:sldChg>
    </pc:docChg>
  </pc:docChgLst>
  <pc:docChgLst>
    <pc:chgData name="Nurul Izzatie Husna Muhammad Fauzi" userId="0dff9f38-c388-44d1-8ab3-41d441e9c9e8" providerId="ADAL" clId="{4D9497C5-B102-4B85-B46E-9A623D2FD462}"/>
    <pc:docChg chg="undo custSel addSld delSld modSld sldOrd modSection">
      <pc:chgData name="Nurul Izzatie Husna Muhammad Fauzi" userId="0dff9f38-c388-44d1-8ab3-41d441e9c9e8" providerId="ADAL" clId="{4D9497C5-B102-4B85-B46E-9A623D2FD462}" dt="2023-10-04T07:06:07.994" v="1387" actId="20577"/>
      <pc:docMkLst>
        <pc:docMk/>
      </pc:docMkLst>
      <pc:sldChg chg="modSp mod">
        <pc:chgData name="Nurul Izzatie Husna Muhammad Fauzi" userId="0dff9f38-c388-44d1-8ab3-41d441e9c9e8" providerId="ADAL" clId="{4D9497C5-B102-4B85-B46E-9A623D2FD462}" dt="2023-10-04T03:36:53.282" v="1202" actId="1076"/>
        <pc:sldMkLst>
          <pc:docMk/>
          <pc:sldMk cId="3036573791" sldId="273"/>
        </pc:sldMkLst>
        <pc:spChg chg="mod">
          <ac:chgData name="Nurul Izzatie Husna Muhammad Fauzi" userId="0dff9f38-c388-44d1-8ab3-41d441e9c9e8" providerId="ADAL" clId="{4D9497C5-B102-4B85-B46E-9A623D2FD462}" dt="2023-10-04T03:36:53.282" v="1202" actId="1076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Nurul Izzatie Husna Muhammad Fauzi" userId="0dff9f38-c388-44d1-8ab3-41d441e9c9e8" providerId="ADAL" clId="{4D9497C5-B102-4B85-B46E-9A623D2FD462}" dt="2023-10-02T07:17:12.632" v="59"/>
        <pc:sldMkLst>
          <pc:docMk/>
          <pc:sldMk cId="1537800860" sldId="295"/>
        </pc:sldMkLst>
        <pc:spChg chg="mod">
          <ac:chgData name="Nurul Izzatie Husna Muhammad Fauzi" userId="0dff9f38-c388-44d1-8ab3-41d441e9c9e8" providerId="ADAL" clId="{4D9497C5-B102-4B85-B46E-9A623D2FD462}" dt="2023-10-02T07:17:12.632" v="59"/>
          <ac:spMkLst>
            <pc:docMk/>
            <pc:sldMk cId="1537800860" sldId="295"/>
            <ac:spMk id="5" creationId="{7804106F-FA64-286A-04FC-353B30B818C8}"/>
          </ac:spMkLst>
        </pc:spChg>
      </pc:sldChg>
      <pc:sldChg chg="addSp modSp mod ord">
        <pc:chgData name="Nurul Izzatie Husna Muhammad Fauzi" userId="0dff9f38-c388-44d1-8ab3-41d441e9c9e8" providerId="ADAL" clId="{4D9497C5-B102-4B85-B46E-9A623D2FD462}" dt="2023-10-03T05:25:00.501" v="501" actId="166"/>
        <pc:sldMkLst>
          <pc:docMk/>
          <pc:sldMk cId="3324074945" sldId="296"/>
        </pc:sldMkLst>
        <pc:spChg chg="mod">
          <ac:chgData name="Nurul Izzatie Husna Muhammad Fauzi" userId="0dff9f38-c388-44d1-8ab3-41d441e9c9e8" providerId="ADAL" clId="{4D9497C5-B102-4B85-B46E-9A623D2FD462}" dt="2023-10-03T05:24:10.567" v="495" actId="207"/>
          <ac:spMkLst>
            <pc:docMk/>
            <pc:sldMk cId="3324074945" sldId="296"/>
            <ac:spMk id="4" creationId="{47F542AB-FB67-5AAF-820C-AA9F1B9394C5}"/>
          </ac:spMkLst>
        </pc:spChg>
        <pc:spChg chg="mod">
          <ac:chgData name="Nurul Izzatie Husna Muhammad Fauzi" userId="0dff9f38-c388-44d1-8ab3-41d441e9c9e8" providerId="ADAL" clId="{4D9497C5-B102-4B85-B46E-9A623D2FD462}" dt="2023-10-03T05:24:25.815" v="497" actId="207"/>
          <ac:spMkLst>
            <pc:docMk/>
            <pc:sldMk cId="3324074945" sldId="296"/>
            <ac:spMk id="6" creationId="{9DA22B87-C136-3DE4-9468-6C2F4ACA8AE1}"/>
          </ac:spMkLst>
        </pc:spChg>
        <pc:picChg chg="add mod">
          <ac:chgData name="Nurul Izzatie Husna Muhammad Fauzi" userId="0dff9f38-c388-44d1-8ab3-41d441e9c9e8" providerId="ADAL" clId="{4D9497C5-B102-4B85-B46E-9A623D2FD462}" dt="2023-10-03T05:25:00.501" v="501" actId="166"/>
          <ac:picMkLst>
            <pc:docMk/>
            <pc:sldMk cId="3324074945" sldId="296"/>
            <ac:picMk id="2" creationId="{9C60C022-30FA-8982-44F9-E4B93D63B836}"/>
          </ac:picMkLst>
        </pc:picChg>
        <pc:picChg chg="add mod">
          <ac:chgData name="Nurul Izzatie Husna Muhammad Fauzi" userId="0dff9f38-c388-44d1-8ab3-41d441e9c9e8" providerId="ADAL" clId="{4D9497C5-B102-4B85-B46E-9A623D2FD462}" dt="2023-10-03T05:24:51.642" v="500" actId="166"/>
          <ac:picMkLst>
            <pc:docMk/>
            <pc:sldMk cId="3324074945" sldId="296"/>
            <ac:picMk id="3" creationId="{73432610-946F-F15A-04D7-D4ECAB786A3A}"/>
          </ac:picMkLst>
        </pc:picChg>
        <pc:picChg chg="add mod">
          <ac:chgData name="Nurul Izzatie Husna Muhammad Fauzi" userId="0dff9f38-c388-44d1-8ab3-41d441e9c9e8" providerId="ADAL" clId="{4D9497C5-B102-4B85-B46E-9A623D2FD462}" dt="2023-10-03T05:24:51.642" v="500" actId="166"/>
          <ac:picMkLst>
            <pc:docMk/>
            <pc:sldMk cId="3324074945" sldId="296"/>
            <ac:picMk id="5" creationId="{D77F8256-4F9E-1D0D-BA7E-0349C331781B}"/>
          </ac:picMkLst>
        </pc:picChg>
        <pc:picChg chg="add mod">
          <ac:chgData name="Nurul Izzatie Husna Muhammad Fauzi" userId="0dff9f38-c388-44d1-8ab3-41d441e9c9e8" providerId="ADAL" clId="{4D9497C5-B102-4B85-B46E-9A623D2FD462}" dt="2023-10-03T05:24:51.642" v="500" actId="166"/>
          <ac:picMkLst>
            <pc:docMk/>
            <pc:sldMk cId="3324074945" sldId="296"/>
            <ac:picMk id="7" creationId="{FA52C204-F1A6-E8B8-AAF1-0F17ADA869B8}"/>
          </ac:picMkLst>
        </pc:picChg>
      </pc:sldChg>
      <pc:sldChg chg="modSp mod">
        <pc:chgData name="Nurul Izzatie Husna Muhammad Fauzi" userId="0dff9f38-c388-44d1-8ab3-41d441e9c9e8" providerId="ADAL" clId="{4D9497C5-B102-4B85-B46E-9A623D2FD462}" dt="2023-10-04T07:06:07.994" v="1387" actId="20577"/>
        <pc:sldMkLst>
          <pc:docMk/>
          <pc:sldMk cId="4129119422" sldId="297"/>
        </pc:sldMkLst>
        <pc:spChg chg="mod">
          <ac:chgData name="Nurul Izzatie Husna Muhammad Fauzi" userId="0dff9f38-c388-44d1-8ab3-41d441e9c9e8" providerId="ADAL" clId="{4D9497C5-B102-4B85-B46E-9A623D2FD462}" dt="2023-10-04T01:16:16.841" v="962" actId="20577"/>
          <ac:spMkLst>
            <pc:docMk/>
            <pc:sldMk cId="4129119422" sldId="297"/>
            <ac:spMk id="3" creationId="{A76A8566-4DD3-8921-A149-7D81DBCCC899}"/>
          </ac:spMkLst>
        </pc:spChg>
        <pc:spChg chg="mod">
          <ac:chgData name="Nurul Izzatie Husna Muhammad Fauzi" userId="0dff9f38-c388-44d1-8ab3-41d441e9c9e8" providerId="ADAL" clId="{4D9497C5-B102-4B85-B46E-9A623D2FD462}" dt="2023-10-04T03:00:20.367" v="1101" actId="255"/>
          <ac:spMkLst>
            <pc:docMk/>
            <pc:sldMk cId="4129119422" sldId="297"/>
            <ac:spMk id="5" creationId="{67AC799E-9510-0BE5-9A3D-FCFF3EB61465}"/>
          </ac:spMkLst>
        </pc:spChg>
        <pc:spChg chg="mod">
          <ac:chgData name="Nurul Izzatie Husna Muhammad Fauzi" userId="0dff9f38-c388-44d1-8ab3-41d441e9c9e8" providerId="ADAL" clId="{4D9497C5-B102-4B85-B46E-9A623D2FD462}" dt="2023-10-04T07:06:07.994" v="1387" actId="20577"/>
          <ac:spMkLst>
            <pc:docMk/>
            <pc:sldMk cId="4129119422" sldId="297"/>
            <ac:spMk id="7" creationId="{3E83107C-4968-FD89-F683-EF52D2CE74AC}"/>
          </ac:spMkLst>
        </pc:spChg>
      </pc:sldChg>
      <pc:sldChg chg="modSp mod">
        <pc:chgData name="Nurul Izzatie Husna Muhammad Fauzi" userId="0dff9f38-c388-44d1-8ab3-41d441e9c9e8" providerId="ADAL" clId="{4D9497C5-B102-4B85-B46E-9A623D2FD462}" dt="2023-10-02T07:17:55.842" v="64" actId="20577"/>
        <pc:sldMkLst>
          <pc:docMk/>
          <pc:sldMk cId="1099552943" sldId="298"/>
        </pc:sldMkLst>
        <pc:spChg chg="mod">
          <ac:chgData name="Nurul Izzatie Husna Muhammad Fauzi" userId="0dff9f38-c388-44d1-8ab3-41d441e9c9e8" providerId="ADAL" clId="{4D9497C5-B102-4B85-B46E-9A623D2FD462}" dt="2023-10-02T07:17:55.842" v="64" actId="20577"/>
          <ac:spMkLst>
            <pc:docMk/>
            <pc:sldMk cId="1099552943" sldId="298"/>
            <ac:spMk id="9" creationId="{9D496500-6EFF-D6A4-A019-E1438C03575B}"/>
          </ac:spMkLst>
        </pc:spChg>
      </pc:sldChg>
      <pc:sldChg chg="del">
        <pc:chgData name="Nurul Izzatie Husna Muhammad Fauzi" userId="0dff9f38-c388-44d1-8ab3-41d441e9c9e8" providerId="ADAL" clId="{4D9497C5-B102-4B85-B46E-9A623D2FD462}" dt="2023-10-02T07:22:02.691" v="65" actId="47"/>
        <pc:sldMkLst>
          <pc:docMk/>
          <pc:sldMk cId="1908408983" sldId="301"/>
        </pc:sldMkLst>
      </pc:sldChg>
      <pc:sldChg chg="modSp mod">
        <pc:chgData name="Nurul Izzatie Husna Muhammad Fauzi" userId="0dff9f38-c388-44d1-8ab3-41d441e9c9e8" providerId="ADAL" clId="{4D9497C5-B102-4B85-B46E-9A623D2FD462}" dt="2023-10-02T07:14:44.150" v="32" actId="20577"/>
        <pc:sldMkLst>
          <pc:docMk/>
          <pc:sldMk cId="300761540" sldId="302"/>
        </pc:sldMkLst>
        <pc:spChg chg="mod">
          <ac:chgData name="Nurul Izzatie Husna Muhammad Fauzi" userId="0dff9f38-c388-44d1-8ab3-41d441e9c9e8" providerId="ADAL" clId="{4D9497C5-B102-4B85-B46E-9A623D2FD462}" dt="2023-10-02T07:14:44.150" v="32" actId="20577"/>
          <ac:spMkLst>
            <pc:docMk/>
            <pc:sldMk cId="300761540" sldId="302"/>
            <ac:spMk id="11" creationId="{7E8285C3-AD06-C6EE-DA1E-01E4AE099285}"/>
          </ac:spMkLst>
        </pc:spChg>
        <pc:spChg chg="mod">
          <ac:chgData name="Nurul Izzatie Husna Muhammad Fauzi" userId="0dff9f38-c388-44d1-8ab3-41d441e9c9e8" providerId="ADAL" clId="{4D9497C5-B102-4B85-B46E-9A623D2FD462}" dt="2023-10-02T07:14:28.897" v="22"/>
          <ac:spMkLst>
            <pc:docMk/>
            <pc:sldMk cId="300761540" sldId="302"/>
            <ac:spMk id="12" creationId="{46E76693-9333-AC46-AAFA-600C2E1A00CB}"/>
          </ac:spMkLst>
        </pc:spChg>
      </pc:sldChg>
      <pc:sldChg chg="addSp delSp modSp del mod">
        <pc:chgData name="Nurul Izzatie Husna Muhammad Fauzi" userId="0dff9f38-c388-44d1-8ab3-41d441e9c9e8" providerId="ADAL" clId="{4D9497C5-B102-4B85-B46E-9A623D2FD462}" dt="2023-10-02T07:23:53.973" v="94" actId="47"/>
        <pc:sldMkLst>
          <pc:docMk/>
          <pc:sldMk cId="3657392215" sldId="311"/>
        </pc:sldMkLst>
        <pc:spChg chg="add del">
          <ac:chgData name="Nurul Izzatie Husna Muhammad Fauzi" userId="0dff9f38-c388-44d1-8ab3-41d441e9c9e8" providerId="ADAL" clId="{4D9497C5-B102-4B85-B46E-9A623D2FD462}" dt="2023-10-02T07:23:03.599" v="87" actId="22"/>
          <ac:spMkLst>
            <pc:docMk/>
            <pc:sldMk cId="3657392215" sldId="311"/>
            <ac:spMk id="3" creationId="{AB4C0738-DBA3-F233-834C-8DF0FEDB977C}"/>
          </ac:spMkLst>
        </pc:spChg>
        <pc:spChg chg="mod">
          <ac:chgData name="Nurul Izzatie Husna Muhammad Fauzi" userId="0dff9f38-c388-44d1-8ab3-41d441e9c9e8" providerId="ADAL" clId="{4D9497C5-B102-4B85-B46E-9A623D2FD462}" dt="2023-10-02T07:23:48.918" v="93"/>
          <ac:spMkLst>
            <pc:docMk/>
            <pc:sldMk cId="3657392215" sldId="311"/>
            <ac:spMk id="5" creationId="{1B85E58F-47E0-E376-A34C-CC01D5A639B7}"/>
          </ac:spMkLst>
        </pc:spChg>
        <pc:spChg chg="add del">
          <ac:chgData name="Nurul Izzatie Husna Muhammad Fauzi" userId="0dff9f38-c388-44d1-8ab3-41d441e9c9e8" providerId="ADAL" clId="{4D9497C5-B102-4B85-B46E-9A623D2FD462}" dt="2023-10-02T07:23:14.461" v="89" actId="22"/>
          <ac:spMkLst>
            <pc:docMk/>
            <pc:sldMk cId="3657392215" sldId="311"/>
            <ac:spMk id="6" creationId="{D8F542F5-8E44-5489-C324-10B0410F9E03}"/>
          </ac:spMkLst>
        </pc:spChg>
      </pc:sldChg>
      <pc:sldChg chg="modSp add mod">
        <pc:chgData name="Nurul Izzatie Husna Muhammad Fauzi" userId="0dff9f38-c388-44d1-8ab3-41d441e9c9e8" providerId="ADAL" clId="{4D9497C5-B102-4B85-B46E-9A623D2FD462}" dt="2023-10-04T03:03:43.673" v="1128" actId="20577"/>
        <pc:sldMkLst>
          <pc:docMk/>
          <pc:sldMk cId="3719565021" sldId="312"/>
        </pc:sldMkLst>
        <pc:spChg chg="mod">
          <ac:chgData name="Nurul Izzatie Husna Muhammad Fauzi" userId="0dff9f38-c388-44d1-8ab3-41d441e9c9e8" providerId="ADAL" clId="{4D9497C5-B102-4B85-B46E-9A623D2FD462}" dt="2023-10-02T07:24:03.923" v="117"/>
          <ac:spMkLst>
            <pc:docMk/>
            <pc:sldMk cId="3719565021" sldId="312"/>
            <ac:spMk id="3" creationId="{98CA8516-4B35-EF6A-5E3F-7D6D0954C1E8}"/>
          </ac:spMkLst>
        </pc:spChg>
        <pc:spChg chg="mod">
          <ac:chgData name="Nurul Izzatie Husna Muhammad Fauzi" userId="0dff9f38-c388-44d1-8ab3-41d441e9c9e8" providerId="ADAL" clId="{4D9497C5-B102-4B85-B46E-9A623D2FD462}" dt="2023-10-04T03:03:43.673" v="1128" actId="20577"/>
          <ac:spMkLst>
            <pc:docMk/>
            <pc:sldMk cId="3719565021" sldId="312"/>
            <ac:spMk id="9" creationId="{9D496500-6EFF-D6A4-A019-E1438C03575B}"/>
          </ac:spMkLst>
        </pc:spChg>
      </pc:sldChg>
      <pc:sldChg chg="addSp delSp modSp add mod modAnim">
        <pc:chgData name="Nurul Izzatie Husna Muhammad Fauzi" userId="0dff9f38-c388-44d1-8ab3-41d441e9c9e8" providerId="ADAL" clId="{4D9497C5-B102-4B85-B46E-9A623D2FD462}" dt="2023-10-04T03:37:31.836" v="1205"/>
        <pc:sldMkLst>
          <pc:docMk/>
          <pc:sldMk cId="1821355863" sldId="313"/>
        </pc:sldMkLst>
        <pc:spChg chg="add del mod">
          <ac:chgData name="Nurul Izzatie Husna Muhammad Fauzi" userId="0dff9f38-c388-44d1-8ab3-41d441e9c9e8" providerId="ADAL" clId="{4D9497C5-B102-4B85-B46E-9A623D2FD462}" dt="2023-10-02T07:25:18.307" v="139" actId="478"/>
          <ac:spMkLst>
            <pc:docMk/>
            <pc:sldMk cId="1821355863" sldId="313"/>
            <ac:spMk id="2" creationId="{CD703909-9A80-F06A-53F2-0CD05A7F3911}"/>
          </ac:spMkLst>
        </pc:spChg>
        <pc:spChg chg="mod">
          <ac:chgData name="Nurul Izzatie Husna Muhammad Fauzi" userId="0dff9f38-c388-44d1-8ab3-41d441e9c9e8" providerId="ADAL" clId="{4D9497C5-B102-4B85-B46E-9A623D2FD462}" dt="2023-10-04T03:37:20.843" v="1204" actId="1076"/>
          <ac:spMkLst>
            <pc:docMk/>
            <pc:sldMk cId="1821355863" sldId="313"/>
            <ac:spMk id="3" creationId="{98CA8516-4B35-EF6A-5E3F-7D6D0954C1E8}"/>
          </ac:spMkLst>
        </pc:spChg>
        <pc:spChg chg="add del mod">
          <ac:chgData name="Nurul Izzatie Husna Muhammad Fauzi" userId="0dff9f38-c388-44d1-8ab3-41d441e9c9e8" providerId="ADAL" clId="{4D9497C5-B102-4B85-B46E-9A623D2FD462}" dt="2023-10-02T07:25:22.718" v="142" actId="478"/>
          <ac:spMkLst>
            <pc:docMk/>
            <pc:sldMk cId="1821355863" sldId="313"/>
            <ac:spMk id="4" creationId="{53B8EBF9-75A5-FF4F-E532-52FDAF7FC7F6}"/>
          </ac:spMkLst>
        </pc:spChg>
        <pc:spChg chg="add mod">
          <ac:chgData name="Nurul Izzatie Husna Muhammad Fauzi" userId="0dff9f38-c388-44d1-8ab3-41d441e9c9e8" providerId="ADAL" clId="{4D9497C5-B102-4B85-B46E-9A623D2FD462}" dt="2023-10-02T07:25:49.580" v="156" actId="1076"/>
          <ac:spMkLst>
            <pc:docMk/>
            <pc:sldMk cId="1821355863" sldId="313"/>
            <ac:spMk id="5" creationId="{7E4AAE2D-8C43-AE86-CC14-36CCF5413947}"/>
          </ac:spMkLst>
        </pc:spChg>
        <pc:spChg chg="add mod">
          <ac:chgData name="Nurul Izzatie Husna Muhammad Fauzi" userId="0dff9f38-c388-44d1-8ab3-41d441e9c9e8" providerId="ADAL" clId="{4D9497C5-B102-4B85-B46E-9A623D2FD462}" dt="2023-10-02T07:26:17.820" v="160" actId="207"/>
          <ac:spMkLst>
            <pc:docMk/>
            <pc:sldMk cId="1821355863" sldId="313"/>
            <ac:spMk id="6" creationId="{258D67EA-3F31-7B85-D68B-533C157C336E}"/>
          </ac:spMkLst>
        </pc:spChg>
        <pc:spChg chg="del">
          <ac:chgData name="Nurul Izzatie Husna Muhammad Fauzi" userId="0dff9f38-c388-44d1-8ab3-41d441e9c9e8" providerId="ADAL" clId="{4D9497C5-B102-4B85-B46E-9A623D2FD462}" dt="2023-10-02T07:24:53.836" v="125" actId="478"/>
          <ac:spMkLst>
            <pc:docMk/>
            <pc:sldMk cId="1821355863" sldId="313"/>
            <ac:spMk id="9" creationId="{9D496500-6EFF-D6A4-A019-E1438C03575B}"/>
          </ac:spMkLst>
        </pc:spChg>
      </pc:sldChg>
      <pc:sldChg chg="addSp delSp modSp add modAnim">
        <pc:chgData name="Nurul Izzatie Husna Muhammad Fauzi" userId="0dff9f38-c388-44d1-8ab3-41d441e9c9e8" providerId="ADAL" clId="{4D9497C5-B102-4B85-B46E-9A623D2FD462}" dt="2023-10-03T05:25:46.943" v="502" actId="1076"/>
        <pc:sldMkLst>
          <pc:docMk/>
          <pc:sldMk cId="1856587580" sldId="314"/>
        </pc:sldMkLst>
        <pc:spChg chg="del">
          <ac:chgData name="Nurul Izzatie Husna Muhammad Fauzi" userId="0dff9f38-c388-44d1-8ab3-41d441e9c9e8" providerId="ADAL" clId="{4D9497C5-B102-4B85-B46E-9A623D2FD462}" dt="2023-10-02T07:26:57.014" v="162" actId="478"/>
          <ac:spMkLst>
            <pc:docMk/>
            <pc:sldMk cId="1856587580" sldId="314"/>
            <ac:spMk id="5" creationId="{7E4AAE2D-8C43-AE86-CC14-36CCF5413947}"/>
          </ac:spMkLst>
        </pc:spChg>
        <pc:spChg chg="del">
          <ac:chgData name="Nurul Izzatie Husna Muhammad Fauzi" userId="0dff9f38-c388-44d1-8ab3-41d441e9c9e8" providerId="ADAL" clId="{4D9497C5-B102-4B85-B46E-9A623D2FD462}" dt="2023-10-02T07:26:59.342" v="163" actId="478"/>
          <ac:spMkLst>
            <pc:docMk/>
            <pc:sldMk cId="1856587580" sldId="314"/>
            <ac:spMk id="6" creationId="{258D67EA-3F31-7B85-D68B-533C157C336E}"/>
          </ac:spMkLst>
        </pc:spChg>
        <pc:picChg chg="add mod">
          <ac:chgData name="Nurul Izzatie Husna Muhammad Fauzi" userId="0dff9f38-c388-44d1-8ab3-41d441e9c9e8" providerId="ADAL" clId="{4D9497C5-B102-4B85-B46E-9A623D2FD462}" dt="2023-10-03T05:25:46.943" v="502" actId="1076"/>
          <ac:picMkLst>
            <pc:docMk/>
            <pc:sldMk cId="1856587580" sldId="314"/>
            <ac:picMk id="2" creationId="{E14FDA11-DFC5-13CF-C3DC-9197F410965B}"/>
          </ac:picMkLst>
        </pc:picChg>
        <pc:picChg chg="add mod">
          <ac:chgData name="Nurul Izzatie Husna Muhammad Fauzi" userId="0dff9f38-c388-44d1-8ab3-41d441e9c9e8" providerId="ADAL" clId="{4D9497C5-B102-4B85-B46E-9A623D2FD462}" dt="2023-10-02T07:27:06.490" v="165" actId="1076"/>
          <ac:picMkLst>
            <pc:docMk/>
            <pc:sldMk cId="1856587580" sldId="314"/>
            <ac:picMk id="4" creationId="{7F556A17-4359-3EBC-E118-142F16C82818}"/>
          </ac:picMkLst>
        </pc:picChg>
        <pc:picChg chg="add mod">
          <ac:chgData name="Nurul Izzatie Husna Muhammad Fauzi" userId="0dff9f38-c388-44d1-8ab3-41d441e9c9e8" providerId="ADAL" clId="{4D9497C5-B102-4B85-B46E-9A623D2FD462}" dt="2023-10-02T07:27:06.490" v="165" actId="1076"/>
          <ac:picMkLst>
            <pc:docMk/>
            <pc:sldMk cId="1856587580" sldId="314"/>
            <ac:picMk id="7" creationId="{AD506779-B9C9-BEAF-0E92-37251241FAE1}"/>
          </ac:picMkLst>
        </pc:picChg>
      </pc:sldChg>
      <pc:sldChg chg="addSp delSp modSp add mod modClrScheme chgLayout">
        <pc:chgData name="Nurul Izzatie Husna Muhammad Fauzi" userId="0dff9f38-c388-44d1-8ab3-41d441e9c9e8" providerId="ADAL" clId="{4D9497C5-B102-4B85-B46E-9A623D2FD462}" dt="2023-10-04T03:04:43.641" v="1133" actId="20577"/>
        <pc:sldMkLst>
          <pc:docMk/>
          <pc:sldMk cId="2612392236" sldId="315"/>
        </pc:sldMkLst>
        <pc:spChg chg="mod ord">
          <ac:chgData name="Nurul Izzatie Husna Muhammad Fauzi" userId="0dff9f38-c388-44d1-8ab3-41d441e9c9e8" providerId="ADAL" clId="{4D9497C5-B102-4B85-B46E-9A623D2FD462}" dt="2023-10-02T07:28:06.491" v="209" actId="26606"/>
          <ac:spMkLst>
            <pc:docMk/>
            <pc:sldMk cId="2612392236" sldId="315"/>
            <ac:spMk id="3" creationId="{98CA8516-4B35-EF6A-5E3F-7D6D0954C1E8}"/>
          </ac:spMkLst>
        </pc:spChg>
        <pc:spChg chg="add mod">
          <ac:chgData name="Nurul Izzatie Husna Muhammad Fauzi" userId="0dff9f38-c388-44d1-8ab3-41d441e9c9e8" providerId="ADAL" clId="{4D9497C5-B102-4B85-B46E-9A623D2FD462}" dt="2023-10-04T03:04:43.641" v="1133" actId="20577"/>
          <ac:spMkLst>
            <pc:docMk/>
            <pc:sldMk cId="2612392236" sldId="315"/>
            <ac:spMk id="5" creationId="{2D0A4063-50B1-32F9-D258-6D9E69AE4034}"/>
          </ac:spMkLst>
        </pc:spChg>
        <pc:graphicFrameChg chg="add del modGraphic">
          <ac:chgData name="Nurul Izzatie Husna Muhammad Fauzi" userId="0dff9f38-c388-44d1-8ab3-41d441e9c9e8" providerId="ADAL" clId="{4D9497C5-B102-4B85-B46E-9A623D2FD462}" dt="2023-10-03T05:26:00.974" v="505" actId="27309"/>
          <ac:graphicFrameMkLst>
            <pc:docMk/>
            <pc:sldMk cId="2612392236" sldId="315"/>
            <ac:graphicFrameMk id="9" creationId="{3C230157-EFB2-FF0A-EF83-389F6F569765}"/>
          </ac:graphicFrameMkLst>
        </pc:graphicFrameChg>
        <pc:picChg chg="del">
          <ac:chgData name="Nurul Izzatie Husna Muhammad Fauzi" userId="0dff9f38-c388-44d1-8ab3-41d441e9c9e8" providerId="ADAL" clId="{4D9497C5-B102-4B85-B46E-9A623D2FD462}" dt="2023-10-02T07:27:51.887" v="203" actId="478"/>
          <ac:picMkLst>
            <pc:docMk/>
            <pc:sldMk cId="2612392236" sldId="315"/>
            <ac:picMk id="2" creationId="{E14FDA11-DFC5-13CF-C3DC-9197F410965B}"/>
          </ac:picMkLst>
        </pc:picChg>
        <pc:picChg chg="del">
          <ac:chgData name="Nurul Izzatie Husna Muhammad Fauzi" userId="0dff9f38-c388-44d1-8ab3-41d441e9c9e8" providerId="ADAL" clId="{4D9497C5-B102-4B85-B46E-9A623D2FD462}" dt="2023-10-02T07:27:49.871" v="202" actId="478"/>
          <ac:picMkLst>
            <pc:docMk/>
            <pc:sldMk cId="2612392236" sldId="315"/>
            <ac:picMk id="4" creationId="{7F556A17-4359-3EBC-E118-142F16C82818}"/>
          </ac:picMkLst>
        </pc:picChg>
        <pc:picChg chg="add mod">
          <ac:chgData name="Nurul Izzatie Husna Muhammad Fauzi" userId="0dff9f38-c388-44d1-8ab3-41d441e9c9e8" providerId="ADAL" clId="{4D9497C5-B102-4B85-B46E-9A623D2FD462}" dt="2023-10-03T05:26:04.216" v="506" actId="1076"/>
          <ac:picMkLst>
            <pc:docMk/>
            <pc:sldMk cId="2612392236" sldId="315"/>
            <ac:picMk id="6" creationId="{53BC9447-7C02-C83A-6801-65180D68F37C}"/>
          </ac:picMkLst>
        </pc:picChg>
        <pc:picChg chg="del">
          <ac:chgData name="Nurul Izzatie Husna Muhammad Fauzi" userId="0dff9f38-c388-44d1-8ab3-41d441e9c9e8" providerId="ADAL" clId="{4D9497C5-B102-4B85-B46E-9A623D2FD462}" dt="2023-10-02T07:27:49.871" v="202" actId="478"/>
          <ac:picMkLst>
            <pc:docMk/>
            <pc:sldMk cId="2612392236" sldId="315"/>
            <ac:picMk id="7" creationId="{AD506779-B9C9-BEAF-0E92-37251241FAE1}"/>
          </ac:picMkLst>
        </pc:picChg>
      </pc:sldChg>
      <pc:sldChg chg="add del">
        <pc:chgData name="Nurul Izzatie Husna Muhammad Fauzi" userId="0dff9f38-c388-44d1-8ab3-41d441e9c9e8" providerId="ADAL" clId="{4D9497C5-B102-4B85-B46E-9A623D2FD462}" dt="2023-10-03T02:56:20.006" v="363" actId="47"/>
        <pc:sldMkLst>
          <pc:docMk/>
          <pc:sldMk cId="660125260" sldId="316"/>
        </pc:sldMkLst>
      </pc:sldChg>
      <pc:sldChg chg="addSp delSp modSp add mod">
        <pc:chgData name="Nurul Izzatie Husna Muhammad Fauzi" userId="0dff9f38-c388-44d1-8ab3-41d441e9c9e8" providerId="ADAL" clId="{4D9497C5-B102-4B85-B46E-9A623D2FD462}" dt="2023-10-04T05:03:34.540" v="1372" actId="14100"/>
        <pc:sldMkLst>
          <pc:docMk/>
          <pc:sldMk cId="403094707" sldId="317"/>
        </pc:sldMkLst>
        <pc:spChg chg="add mod">
          <ac:chgData name="Nurul Izzatie Husna Muhammad Fauzi" userId="0dff9f38-c388-44d1-8ab3-41d441e9c9e8" providerId="ADAL" clId="{4D9497C5-B102-4B85-B46E-9A623D2FD462}" dt="2023-10-04T05:03:34.540" v="1372" actId="14100"/>
          <ac:spMkLst>
            <pc:docMk/>
            <pc:sldMk cId="403094707" sldId="317"/>
            <ac:spMk id="2" creationId="{3ED26A5E-46ED-A007-C9F2-B482CFBC68E3}"/>
          </ac:spMkLst>
        </pc:spChg>
        <pc:spChg chg="mod">
          <ac:chgData name="Nurul Izzatie Husna Muhammad Fauzi" userId="0dff9f38-c388-44d1-8ab3-41d441e9c9e8" providerId="ADAL" clId="{4D9497C5-B102-4B85-B46E-9A623D2FD462}" dt="2023-10-03T02:49:22.385" v="344" actId="20577"/>
          <ac:spMkLst>
            <pc:docMk/>
            <pc:sldMk cId="403094707" sldId="317"/>
            <ac:spMk id="4" creationId="{47F542AB-FB67-5AAF-820C-AA9F1B9394C5}"/>
          </ac:spMkLst>
        </pc:spChg>
        <pc:spChg chg="del">
          <ac:chgData name="Nurul Izzatie Husna Muhammad Fauzi" userId="0dff9f38-c388-44d1-8ab3-41d441e9c9e8" providerId="ADAL" clId="{4D9497C5-B102-4B85-B46E-9A623D2FD462}" dt="2023-10-03T02:49:35.845" v="345"/>
          <ac:spMkLst>
            <pc:docMk/>
            <pc:sldMk cId="403094707" sldId="317"/>
            <ac:spMk id="6" creationId="{9DA22B87-C136-3DE4-9468-6C2F4ACA8AE1}"/>
          </ac:spMkLst>
        </pc:spChg>
        <pc:spChg chg="add mod">
          <ac:chgData name="Nurul Izzatie Husna Muhammad Fauzi" userId="0dff9f38-c388-44d1-8ab3-41d441e9c9e8" providerId="ADAL" clId="{4D9497C5-B102-4B85-B46E-9A623D2FD462}" dt="2023-10-03T05:26:23.657" v="517" actId="1076"/>
          <ac:spMkLst>
            <pc:docMk/>
            <pc:sldMk cId="403094707" sldId="317"/>
            <ac:spMk id="8" creationId="{EAC80BEC-E68D-0C65-68BF-5CF2C89DF059}"/>
          </ac:spMkLst>
        </pc:spChg>
        <pc:picChg chg="add mod">
          <ac:chgData name="Nurul Izzatie Husna Muhammad Fauzi" userId="0dff9f38-c388-44d1-8ab3-41d441e9c9e8" providerId="ADAL" clId="{4D9497C5-B102-4B85-B46E-9A623D2FD462}" dt="2023-10-03T05:26:18.535" v="516" actId="1035"/>
          <ac:picMkLst>
            <pc:docMk/>
            <pc:sldMk cId="403094707" sldId="317"/>
            <ac:picMk id="3" creationId="{ABAB38FF-D5A6-4CFE-8216-610D81DFE4A6}"/>
          </ac:picMkLst>
        </pc:picChg>
        <pc:picChg chg="add del mod">
          <ac:chgData name="Nurul Izzatie Husna Muhammad Fauzi" userId="0dff9f38-c388-44d1-8ab3-41d441e9c9e8" providerId="ADAL" clId="{4D9497C5-B102-4B85-B46E-9A623D2FD462}" dt="2023-10-03T02:51:59.565" v="351" actId="478"/>
          <ac:picMkLst>
            <pc:docMk/>
            <pc:sldMk cId="403094707" sldId="317"/>
            <ac:picMk id="5" creationId="{7CA155B8-9F60-FA56-9900-38E7014BF4C7}"/>
          </ac:picMkLst>
        </pc:picChg>
      </pc:sldChg>
      <pc:sldChg chg="addSp delSp modSp add mod">
        <pc:chgData name="Nurul Izzatie Husna Muhammad Fauzi" userId="0dff9f38-c388-44d1-8ab3-41d441e9c9e8" providerId="ADAL" clId="{4D9497C5-B102-4B85-B46E-9A623D2FD462}" dt="2023-10-04T03:11:51.828" v="1181" actId="14100"/>
        <pc:sldMkLst>
          <pc:docMk/>
          <pc:sldMk cId="1269238046" sldId="318"/>
        </pc:sldMkLst>
        <pc:spChg chg="add del mod">
          <ac:chgData name="Nurul Izzatie Husna Muhammad Fauzi" userId="0dff9f38-c388-44d1-8ab3-41d441e9c9e8" providerId="ADAL" clId="{4D9497C5-B102-4B85-B46E-9A623D2FD462}" dt="2023-10-03T05:22:51.178" v="480" actId="478"/>
          <ac:spMkLst>
            <pc:docMk/>
            <pc:sldMk cId="1269238046" sldId="318"/>
            <ac:spMk id="2" creationId="{66ABA9A1-79F4-E12C-AEB1-F81028C6D47D}"/>
          </ac:spMkLst>
        </pc:spChg>
        <pc:spChg chg="del">
          <ac:chgData name="Nurul Izzatie Husna Muhammad Fauzi" userId="0dff9f38-c388-44d1-8ab3-41d441e9c9e8" providerId="ADAL" clId="{4D9497C5-B102-4B85-B46E-9A623D2FD462}" dt="2023-10-03T05:22:49.643" v="479" actId="478"/>
          <ac:spMkLst>
            <pc:docMk/>
            <pc:sldMk cId="1269238046" sldId="318"/>
            <ac:spMk id="4" creationId="{47F542AB-FB67-5AAF-820C-AA9F1B9394C5}"/>
          </ac:spMkLst>
        </pc:spChg>
        <pc:spChg chg="add del mod">
          <ac:chgData name="Nurul Izzatie Husna Muhammad Fauzi" userId="0dff9f38-c388-44d1-8ab3-41d441e9c9e8" providerId="ADAL" clId="{4D9497C5-B102-4B85-B46E-9A623D2FD462}" dt="2023-10-03T05:23:14.195" v="486"/>
          <ac:spMkLst>
            <pc:docMk/>
            <pc:sldMk cId="1269238046" sldId="318"/>
            <ac:spMk id="5" creationId="{3A7464FD-688B-E0E4-DF48-D043BC1E3C5B}"/>
          </ac:spMkLst>
        </pc:spChg>
        <pc:spChg chg="del">
          <ac:chgData name="Nurul Izzatie Husna Muhammad Fauzi" userId="0dff9f38-c388-44d1-8ab3-41d441e9c9e8" providerId="ADAL" clId="{4D9497C5-B102-4B85-B46E-9A623D2FD462}" dt="2023-10-03T05:22:55.893" v="481"/>
          <ac:spMkLst>
            <pc:docMk/>
            <pc:sldMk cId="1269238046" sldId="318"/>
            <ac:spMk id="6" creationId="{9DA22B87-C136-3DE4-9468-6C2F4ACA8AE1}"/>
          </ac:spMkLst>
        </pc:spChg>
        <pc:spChg chg="add del mod">
          <ac:chgData name="Nurul Izzatie Husna Muhammad Fauzi" userId="0dff9f38-c388-44d1-8ab3-41d441e9c9e8" providerId="ADAL" clId="{4D9497C5-B102-4B85-B46E-9A623D2FD462}" dt="2023-10-04T03:07:25.239" v="1140" actId="478"/>
          <ac:spMkLst>
            <pc:docMk/>
            <pc:sldMk cId="1269238046" sldId="318"/>
            <ac:spMk id="8" creationId="{DAF52D30-96E5-24BC-BB36-3A0A70ECE562}"/>
          </ac:spMkLst>
        </pc:spChg>
        <pc:spChg chg="add mod">
          <ac:chgData name="Nurul Izzatie Husna Muhammad Fauzi" userId="0dff9f38-c388-44d1-8ab3-41d441e9c9e8" providerId="ADAL" clId="{4D9497C5-B102-4B85-B46E-9A623D2FD462}" dt="2023-10-04T03:11:35.766" v="1162" actId="20577"/>
          <ac:spMkLst>
            <pc:docMk/>
            <pc:sldMk cId="1269238046" sldId="318"/>
            <ac:spMk id="11" creationId="{37D4E3AC-B006-4C40-29B1-5AA3459840CA}"/>
          </ac:spMkLst>
        </pc:spChg>
        <pc:picChg chg="add del mod">
          <ac:chgData name="Nurul Izzatie Husna Muhammad Fauzi" userId="0dff9f38-c388-44d1-8ab3-41d441e9c9e8" providerId="ADAL" clId="{4D9497C5-B102-4B85-B46E-9A623D2FD462}" dt="2023-10-03T05:23:11.427" v="485" actId="478"/>
          <ac:picMkLst>
            <pc:docMk/>
            <pc:sldMk cId="1269238046" sldId="318"/>
            <ac:picMk id="3" creationId="{1B7D40EA-0CB7-40C9-3C74-05418E285780}"/>
          </ac:picMkLst>
        </pc:picChg>
        <pc:picChg chg="add del mod">
          <ac:chgData name="Nurul Izzatie Husna Muhammad Fauzi" userId="0dff9f38-c388-44d1-8ab3-41d441e9c9e8" providerId="ADAL" clId="{4D9497C5-B102-4B85-B46E-9A623D2FD462}" dt="2023-10-04T03:07:20.910" v="1139" actId="478"/>
          <ac:picMkLst>
            <pc:docMk/>
            <pc:sldMk cId="1269238046" sldId="318"/>
            <ac:picMk id="7" creationId="{FC1F53DA-CE5E-A63C-A4B9-F30A6589D359}"/>
          </ac:picMkLst>
        </pc:picChg>
        <pc:picChg chg="add mod">
          <ac:chgData name="Nurul Izzatie Husna Muhammad Fauzi" userId="0dff9f38-c388-44d1-8ab3-41d441e9c9e8" providerId="ADAL" clId="{4D9497C5-B102-4B85-B46E-9A623D2FD462}" dt="2023-10-04T03:11:51.828" v="1181" actId="14100"/>
          <ac:picMkLst>
            <pc:docMk/>
            <pc:sldMk cId="1269238046" sldId="318"/>
            <ac:picMk id="10" creationId="{642619C2-C9F5-244E-27F1-BEE7EF6A7EB3}"/>
          </ac:picMkLst>
        </pc:picChg>
      </pc:sldChg>
      <pc:sldChg chg="addSp modSp add del mod ord">
        <pc:chgData name="Nurul Izzatie Husna Muhammad Fauzi" userId="0dff9f38-c388-44d1-8ab3-41d441e9c9e8" providerId="ADAL" clId="{4D9497C5-B102-4B85-B46E-9A623D2FD462}" dt="2023-10-03T06:00:38.265" v="814" actId="20577"/>
        <pc:sldMkLst>
          <pc:docMk/>
          <pc:sldMk cId="4018525892" sldId="319"/>
        </pc:sldMkLst>
        <pc:spChg chg="mod">
          <ac:chgData name="Nurul Izzatie Husna Muhammad Fauzi" userId="0dff9f38-c388-44d1-8ab3-41d441e9c9e8" providerId="ADAL" clId="{4D9497C5-B102-4B85-B46E-9A623D2FD462}" dt="2023-10-03T05:56:36.525" v="606" actId="207"/>
          <ac:spMkLst>
            <pc:docMk/>
            <pc:sldMk cId="4018525892" sldId="319"/>
            <ac:spMk id="4" creationId="{47F542AB-FB67-5AAF-820C-AA9F1B9394C5}"/>
          </ac:spMkLst>
        </pc:spChg>
        <pc:spChg chg="add mod">
          <ac:chgData name="Nurul Izzatie Husna Muhammad Fauzi" userId="0dff9f38-c388-44d1-8ab3-41d441e9c9e8" providerId="ADAL" clId="{4D9497C5-B102-4B85-B46E-9A623D2FD462}" dt="2023-10-03T06:00:38.265" v="814" actId="20577"/>
          <ac:spMkLst>
            <pc:docMk/>
            <pc:sldMk cId="4018525892" sldId="319"/>
            <ac:spMk id="5" creationId="{DFC4386E-9F02-5BF3-EC54-7130AE45AC07}"/>
          </ac:spMkLst>
        </pc:spChg>
        <pc:spChg chg="mod">
          <ac:chgData name="Nurul Izzatie Husna Muhammad Fauzi" userId="0dff9f38-c388-44d1-8ab3-41d441e9c9e8" providerId="ADAL" clId="{4D9497C5-B102-4B85-B46E-9A623D2FD462}" dt="2023-10-03T05:56:56.447" v="610" actId="14100"/>
          <ac:spMkLst>
            <pc:docMk/>
            <pc:sldMk cId="4018525892" sldId="319"/>
            <ac:spMk id="6" creationId="{9DA22B87-C136-3DE4-9468-6C2F4ACA8AE1}"/>
          </ac:spMkLst>
        </pc:spChg>
        <pc:picChg chg="add mod">
          <ac:chgData name="Nurul Izzatie Husna Muhammad Fauzi" userId="0dff9f38-c388-44d1-8ab3-41d441e9c9e8" providerId="ADAL" clId="{4D9497C5-B102-4B85-B46E-9A623D2FD462}" dt="2023-10-03T05:57:08.862" v="612" actId="1076"/>
          <ac:picMkLst>
            <pc:docMk/>
            <pc:sldMk cId="4018525892" sldId="319"/>
            <ac:picMk id="2" creationId="{94987E16-1E02-3D2F-6E9A-6B192893D6A9}"/>
          </ac:picMkLst>
        </pc:picChg>
      </pc:sldChg>
      <pc:sldChg chg="addSp delSp modSp add mod ord">
        <pc:chgData name="Nurul Izzatie Husna Muhammad Fauzi" userId="0dff9f38-c388-44d1-8ab3-41d441e9c9e8" providerId="ADAL" clId="{4D9497C5-B102-4B85-B46E-9A623D2FD462}" dt="2023-10-03T05:54:41.248" v="583"/>
        <pc:sldMkLst>
          <pc:docMk/>
          <pc:sldMk cId="2435551163" sldId="320"/>
        </pc:sldMkLst>
        <pc:spChg chg="mod">
          <ac:chgData name="Nurul Izzatie Husna Muhammad Fauzi" userId="0dff9f38-c388-44d1-8ab3-41d441e9c9e8" providerId="ADAL" clId="{4D9497C5-B102-4B85-B46E-9A623D2FD462}" dt="2023-10-03T05:53:58.392" v="577" actId="207"/>
          <ac:spMkLst>
            <pc:docMk/>
            <pc:sldMk cId="2435551163" sldId="320"/>
            <ac:spMk id="4" creationId="{47F542AB-FB67-5AAF-820C-AA9F1B9394C5}"/>
          </ac:spMkLst>
        </pc:spChg>
        <pc:spChg chg="del">
          <ac:chgData name="Nurul Izzatie Husna Muhammad Fauzi" userId="0dff9f38-c388-44d1-8ab3-41d441e9c9e8" providerId="ADAL" clId="{4D9497C5-B102-4B85-B46E-9A623D2FD462}" dt="2023-10-03T05:54:10.564" v="579" actId="478"/>
          <ac:spMkLst>
            <pc:docMk/>
            <pc:sldMk cId="2435551163" sldId="320"/>
            <ac:spMk id="6" creationId="{9DA22B87-C136-3DE4-9468-6C2F4ACA8AE1}"/>
          </ac:spMkLst>
        </pc:spChg>
        <pc:picChg chg="add mod">
          <ac:chgData name="Nurul Izzatie Husna Muhammad Fauzi" userId="0dff9f38-c388-44d1-8ab3-41d441e9c9e8" providerId="ADAL" clId="{4D9497C5-B102-4B85-B46E-9A623D2FD462}" dt="2023-10-03T05:54:19.878" v="581" actId="166"/>
          <ac:picMkLst>
            <pc:docMk/>
            <pc:sldMk cId="2435551163" sldId="320"/>
            <ac:picMk id="2" creationId="{A39FBDB5-CE96-D2BB-628B-00986D5B9C4D}"/>
          </ac:picMkLst>
        </pc:picChg>
        <pc:picChg chg="add mod">
          <ac:chgData name="Nurul Izzatie Husna Muhammad Fauzi" userId="0dff9f38-c388-44d1-8ab3-41d441e9c9e8" providerId="ADAL" clId="{4D9497C5-B102-4B85-B46E-9A623D2FD462}" dt="2023-10-03T05:54:15.808" v="580" actId="1076"/>
          <ac:picMkLst>
            <pc:docMk/>
            <pc:sldMk cId="2435551163" sldId="320"/>
            <ac:picMk id="3" creationId="{321593EC-AF73-41B1-147F-9B54FF02A5C8}"/>
          </ac:picMkLst>
        </pc:picChg>
      </pc:sldChg>
      <pc:sldChg chg="modSp add del mod">
        <pc:chgData name="Nurul Izzatie Husna Muhammad Fauzi" userId="0dff9f38-c388-44d1-8ab3-41d441e9c9e8" providerId="ADAL" clId="{4D9497C5-B102-4B85-B46E-9A623D2FD462}" dt="2023-10-03T05:53:35.913" v="565"/>
        <pc:sldMkLst>
          <pc:docMk/>
          <pc:sldMk cId="2135698920" sldId="321"/>
        </pc:sldMkLst>
        <pc:spChg chg="mod">
          <ac:chgData name="Nurul Izzatie Husna Muhammad Fauzi" userId="0dff9f38-c388-44d1-8ab3-41d441e9c9e8" providerId="ADAL" clId="{4D9497C5-B102-4B85-B46E-9A623D2FD462}" dt="2023-10-03T05:53:35.517" v="564" actId="20577"/>
          <ac:spMkLst>
            <pc:docMk/>
            <pc:sldMk cId="2135698920" sldId="321"/>
            <ac:spMk id="4" creationId="{47F542AB-FB67-5AAF-820C-AA9F1B9394C5}"/>
          </ac:spMkLst>
        </pc:spChg>
      </pc:sldChg>
      <pc:sldChg chg="addSp delSp modSp add mod">
        <pc:chgData name="Nurul Izzatie Husna Muhammad Fauzi" userId="0dff9f38-c388-44d1-8ab3-41d441e9c9e8" providerId="ADAL" clId="{4D9497C5-B102-4B85-B46E-9A623D2FD462}" dt="2023-10-03T05:55:55.665" v="601" actId="1076"/>
        <pc:sldMkLst>
          <pc:docMk/>
          <pc:sldMk cId="4274434605" sldId="321"/>
        </pc:sldMkLst>
        <pc:spChg chg="mod">
          <ac:chgData name="Nurul Izzatie Husna Muhammad Fauzi" userId="0dff9f38-c388-44d1-8ab3-41d441e9c9e8" providerId="ADAL" clId="{4D9497C5-B102-4B85-B46E-9A623D2FD462}" dt="2023-10-03T05:55:14.631" v="596" actId="207"/>
          <ac:spMkLst>
            <pc:docMk/>
            <pc:sldMk cId="4274434605" sldId="321"/>
            <ac:spMk id="4" creationId="{47F542AB-FB67-5AAF-820C-AA9F1B9394C5}"/>
          </ac:spMkLst>
        </pc:spChg>
        <pc:spChg chg="del">
          <ac:chgData name="Nurul Izzatie Husna Muhammad Fauzi" userId="0dff9f38-c388-44d1-8ab3-41d441e9c9e8" providerId="ADAL" clId="{4D9497C5-B102-4B85-B46E-9A623D2FD462}" dt="2023-10-03T05:55:44.517" v="597" actId="478"/>
          <ac:spMkLst>
            <pc:docMk/>
            <pc:sldMk cId="4274434605" sldId="321"/>
            <ac:spMk id="6" creationId="{9DA22B87-C136-3DE4-9468-6C2F4ACA8AE1}"/>
          </ac:spMkLst>
        </pc:spChg>
        <pc:picChg chg="add del mod">
          <ac:chgData name="Nurul Izzatie Husna Muhammad Fauzi" userId="0dff9f38-c388-44d1-8ab3-41d441e9c9e8" providerId="ADAL" clId="{4D9497C5-B102-4B85-B46E-9A623D2FD462}" dt="2023-10-03T05:55:49.967" v="599"/>
          <ac:picMkLst>
            <pc:docMk/>
            <pc:sldMk cId="4274434605" sldId="321"/>
            <ac:picMk id="2" creationId="{0917F597-E9D9-AF7E-7E01-EEBC0289120B}"/>
          </ac:picMkLst>
        </pc:picChg>
        <pc:picChg chg="add del mod">
          <ac:chgData name="Nurul Izzatie Husna Muhammad Fauzi" userId="0dff9f38-c388-44d1-8ab3-41d441e9c9e8" providerId="ADAL" clId="{4D9497C5-B102-4B85-B46E-9A623D2FD462}" dt="2023-10-03T05:55:49.967" v="599"/>
          <ac:picMkLst>
            <pc:docMk/>
            <pc:sldMk cId="4274434605" sldId="321"/>
            <ac:picMk id="3" creationId="{043DADA3-FCD9-8C11-95DB-9DB2825A591E}"/>
          </ac:picMkLst>
        </pc:picChg>
        <pc:picChg chg="add del mod">
          <ac:chgData name="Nurul Izzatie Husna Muhammad Fauzi" userId="0dff9f38-c388-44d1-8ab3-41d441e9c9e8" providerId="ADAL" clId="{4D9497C5-B102-4B85-B46E-9A623D2FD462}" dt="2023-10-03T05:55:49.967" v="599"/>
          <ac:picMkLst>
            <pc:docMk/>
            <pc:sldMk cId="4274434605" sldId="321"/>
            <ac:picMk id="5" creationId="{CA324C84-D78B-95AE-3CAD-8C87B9FAAC0D}"/>
          </ac:picMkLst>
        </pc:picChg>
        <pc:picChg chg="add del mod">
          <ac:chgData name="Nurul Izzatie Husna Muhammad Fauzi" userId="0dff9f38-c388-44d1-8ab3-41d441e9c9e8" providerId="ADAL" clId="{4D9497C5-B102-4B85-B46E-9A623D2FD462}" dt="2023-10-03T05:55:49.967" v="599"/>
          <ac:picMkLst>
            <pc:docMk/>
            <pc:sldMk cId="4274434605" sldId="321"/>
            <ac:picMk id="7" creationId="{F1293E72-C96B-7440-A891-14AE27AE087B}"/>
          </ac:picMkLst>
        </pc:picChg>
        <pc:picChg chg="add del mod">
          <ac:chgData name="Nurul Izzatie Husna Muhammad Fauzi" userId="0dff9f38-c388-44d1-8ab3-41d441e9c9e8" providerId="ADAL" clId="{4D9497C5-B102-4B85-B46E-9A623D2FD462}" dt="2023-10-03T05:55:49.967" v="599"/>
          <ac:picMkLst>
            <pc:docMk/>
            <pc:sldMk cId="4274434605" sldId="321"/>
            <ac:picMk id="8" creationId="{56CFEA61-ECCE-DBF5-C4AA-5C645C7BF8C5}"/>
          </ac:picMkLst>
        </pc:picChg>
        <pc:picChg chg="add del mod">
          <ac:chgData name="Nurul Izzatie Husna Muhammad Fauzi" userId="0dff9f38-c388-44d1-8ab3-41d441e9c9e8" providerId="ADAL" clId="{4D9497C5-B102-4B85-B46E-9A623D2FD462}" dt="2023-10-03T05:55:49.967" v="599"/>
          <ac:picMkLst>
            <pc:docMk/>
            <pc:sldMk cId="4274434605" sldId="321"/>
            <ac:picMk id="9" creationId="{54031959-F1AB-3F06-FDF1-3E7CBB9E6AC7}"/>
          </ac:picMkLst>
        </pc:picChg>
        <pc:picChg chg="add del mod">
          <ac:chgData name="Nurul Izzatie Husna Muhammad Fauzi" userId="0dff9f38-c388-44d1-8ab3-41d441e9c9e8" providerId="ADAL" clId="{4D9497C5-B102-4B85-B46E-9A623D2FD462}" dt="2023-10-03T05:55:49.967" v="599"/>
          <ac:picMkLst>
            <pc:docMk/>
            <pc:sldMk cId="4274434605" sldId="321"/>
            <ac:picMk id="10" creationId="{64020013-4774-788C-CA3C-517BE6E1D9D2}"/>
          </ac:picMkLst>
        </pc:picChg>
        <pc:picChg chg="add mod">
          <ac:chgData name="Nurul Izzatie Husna Muhammad Fauzi" userId="0dff9f38-c388-44d1-8ab3-41d441e9c9e8" providerId="ADAL" clId="{4D9497C5-B102-4B85-B46E-9A623D2FD462}" dt="2023-10-03T05:55:55.665" v="601" actId="1076"/>
          <ac:picMkLst>
            <pc:docMk/>
            <pc:sldMk cId="4274434605" sldId="321"/>
            <ac:picMk id="11" creationId="{4D5EE085-B0A1-4743-43EC-7B7C6F09E2F4}"/>
          </ac:picMkLst>
        </pc:picChg>
        <pc:picChg chg="add mod">
          <ac:chgData name="Nurul Izzatie Husna Muhammad Fauzi" userId="0dff9f38-c388-44d1-8ab3-41d441e9c9e8" providerId="ADAL" clId="{4D9497C5-B102-4B85-B46E-9A623D2FD462}" dt="2023-10-03T05:55:55.665" v="601" actId="1076"/>
          <ac:picMkLst>
            <pc:docMk/>
            <pc:sldMk cId="4274434605" sldId="321"/>
            <ac:picMk id="12" creationId="{6B9582C1-79D2-D557-C715-1343784A8513}"/>
          </ac:picMkLst>
        </pc:picChg>
        <pc:picChg chg="add mod">
          <ac:chgData name="Nurul Izzatie Husna Muhammad Fauzi" userId="0dff9f38-c388-44d1-8ab3-41d441e9c9e8" providerId="ADAL" clId="{4D9497C5-B102-4B85-B46E-9A623D2FD462}" dt="2023-10-03T05:55:55.665" v="601" actId="1076"/>
          <ac:picMkLst>
            <pc:docMk/>
            <pc:sldMk cId="4274434605" sldId="321"/>
            <ac:picMk id="13" creationId="{9B613BC8-847B-5056-8EFF-416B0D125E99}"/>
          </ac:picMkLst>
        </pc:picChg>
        <pc:picChg chg="add mod">
          <ac:chgData name="Nurul Izzatie Husna Muhammad Fauzi" userId="0dff9f38-c388-44d1-8ab3-41d441e9c9e8" providerId="ADAL" clId="{4D9497C5-B102-4B85-B46E-9A623D2FD462}" dt="2023-10-03T05:55:55.665" v="601" actId="1076"/>
          <ac:picMkLst>
            <pc:docMk/>
            <pc:sldMk cId="4274434605" sldId="321"/>
            <ac:picMk id="14" creationId="{50BDDF0B-C7F2-63A2-80E9-8AA06821A12E}"/>
          </ac:picMkLst>
        </pc:picChg>
        <pc:picChg chg="add mod">
          <ac:chgData name="Nurul Izzatie Husna Muhammad Fauzi" userId="0dff9f38-c388-44d1-8ab3-41d441e9c9e8" providerId="ADAL" clId="{4D9497C5-B102-4B85-B46E-9A623D2FD462}" dt="2023-10-03T05:55:55.665" v="601" actId="1076"/>
          <ac:picMkLst>
            <pc:docMk/>
            <pc:sldMk cId="4274434605" sldId="321"/>
            <ac:picMk id="15" creationId="{DE6AADFB-52AE-D483-79C6-291D93AD53F7}"/>
          </ac:picMkLst>
        </pc:picChg>
        <pc:picChg chg="add mod">
          <ac:chgData name="Nurul Izzatie Husna Muhammad Fauzi" userId="0dff9f38-c388-44d1-8ab3-41d441e9c9e8" providerId="ADAL" clId="{4D9497C5-B102-4B85-B46E-9A623D2FD462}" dt="2023-10-03T05:55:55.665" v="601" actId="1076"/>
          <ac:picMkLst>
            <pc:docMk/>
            <pc:sldMk cId="4274434605" sldId="321"/>
            <ac:picMk id="16" creationId="{629855E4-6741-5706-7083-1A18E7942769}"/>
          </ac:picMkLst>
        </pc:picChg>
        <pc:picChg chg="add mod">
          <ac:chgData name="Nurul Izzatie Husna Muhammad Fauzi" userId="0dff9f38-c388-44d1-8ab3-41d441e9c9e8" providerId="ADAL" clId="{4D9497C5-B102-4B85-B46E-9A623D2FD462}" dt="2023-10-03T05:55:55.665" v="601" actId="1076"/>
          <ac:picMkLst>
            <pc:docMk/>
            <pc:sldMk cId="4274434605" sldId="321"/>
            <ac:picMk id="17" creationId="{E1E02F79-9DC9-0F90-38CA-FE364A28BEDE}"/>
          </ac:picMkLst>
        </pc:picChg>
      </pc:sldChg>
      <pc:sldChg chg="add del">
        <pc:chgData name="Nurul Izzatie Husna Muhammad Fauzi" userId="0dff9f38-c388-44d1-8ab3-41d441e9c9e8" providerId="ADAL" clId="{4D9497C5-B102-4B85-B46E-9A623D2FD462}" dt="2023-10-03T05:53:34.025" v="561"/>
        <pc:sldMkLst>
          <pc:docMk/>
          <pc:sldMk cId="18893976" sldId="322"/>
        </pc:sldMkLst>
      </pc:sldChg>
      <pc:sldChg chg="addSp delSp modSp add mod">
        <pc:chgData name="Nurul Izzatie Husna Muhammad Fauzi" userId="0dff9f38-c388-44d1-8ab3-41d441e9c9e8" providerId="ADAL" clId="{4D9497C5-B102-4B85-B46E-9A623D2FD462}" dt="2023-10-04T03:11:58.978" v="1195" actId="1038"/>
        <pc:sldMkLst>
          <pc:docMk/>
          <pc:sldMk cId="1523685349" sldId="322"/>
        </pc:sldMkLst>
        <pc:spChg chg="mod">
          <ac:chgData name="Nurul Izzatie Husna Muhammad Fauzi" userId="0dff9f38-c388-44d1-8ab3-41d441e9c9e8" providerId="ADAL" clId="{4D9497C5-B102-4B85-B46E-9A623D2FD462}" dt="2023-10-03T06:01:50.268" v="818"/>
          <ac:spMkLst>
            <pc:docMk/>
            <pc:sldMk cId="1523685349" sldId="322"/>
            <ac:spMk id="4" creationId="{47F542AB-FB67-5AAF-820C-AA9F1B9394C5}"/>
          </ac:spMkLst>
        </pc:spChg>
        <pc:spChg chg="add del">
          <ac:chgData name="Nurul Izzatie Husna Muhammad Fauzi" userId="0dff9f38-c388-44d1-8ab3-41d441e9c9e8" providerId="ADAL" clId="{4D9497C5-B102-4B85-B46E-9A623D2FD462}" dt="2023-10-03T06:02:02.224" v="821" actId="478"/>
          <ac:spMkLst>
            <pc:docMk/>
            <pc:sldMk cId="1523685349" sldId="322"/>
            <ac:spMk id="6" creationId="{9DA22B87-C136-3DE4-9468-6C2F4ACA8AE1}"/>
          </ac:spMkLst>
        </pc:spChg>
        <pc:picChg chg="add del mod">
          <ac:chgData name="Nurul Izzatie Husna Muhammad Fauzi" userId="0dff9f38-c388-44d1-8ab3-41d441e9c9e8" providerId="ADAL" clId="{4D9497C5-B102-4B85-B46E-9A623D2FD462}" dt="2023-10-03T06:01:59.426" v="820"/>
          <ac:picMkLst>
            <pc:docMk/>
            <pc:sldMk cId="1523685349" sldId="322"/>
            <ac:picMk id="2" creationId="{2B06266D-6F2D-45D2-D49C-6C2CFC60363A}"/>
          </ac:picMkLst>
        </pc:picChg>
        <pc:picChg chg="add mod">
          <ac:chgData name="Nurul Izzatie Husna Muhammad Fauzi" userId="0dff9f38-c388-44d1-8ab3-41d441e9c9e8" providerId="ADAL" clId="{4D9497C5-B102-4B85-B46E-9A623D2FD462}" dt="2023-10-04T03:11:58.978" v="1195" actId="1038"/>
          <ac:picMkLst>
            <pc:docMk/>
            <pc:sldMk cId="1523685349" sldId="322"/>
            <ac:picMk id="3" creationId="{A16B1599-CC62-AB29-9AD7-85CDC5E2E973}"/>
          </ac:picMkLst>
        </pc:picChg>
      </pc:sldChg>
      <pc:sldChg chg="modSp add mod">
        <pc:chgData name="Nurul Izzatie Husna Muhammad Fauzi" userId="0dff9f38-c388-44d1-8ab3-41d441e9c9e8" providerId="ADAL" clId="{4D9497C5-B102-4B85-B46E-9A623D2FD462}" dt="2023-10-03T06:03:53.952" v="836" actId="20577"/>
        <pc:sldMkLst>
          <pc:docMk/>
          <pc:sldMk cId="3949395019" sldId="323"/>
        </pc:sldMkLst>
        <pc:spChg chg="mod">
          <ac:chgData name="Nurul Izzatie Husna Muhammad Fauzi" userId="0dff9f38-c388-44d1-8ab3-41d441e9c9e8" providerId="ADAL" clId="{4D9497C5-B102-4B85-B46E-9A623D2FD462}" dt="2023-10-03T06:03:44.428" v="833" actId="207"/>
          <ac:spMkLst>
            <pc:docMk/>
            <pc:sldMk cId="3949395019" sldId="323"/>
            <ac:spMk id="4" creationId="{47F542AB-FB67-5AAF-820C-AA9F1B9394C5}"/>
          </ac:spMkLst>
        </pc:spChg>
        <pc:spChg chg="mod">
          <ac:chgData name="Nurul Izzatie Husna Muhammad Fauzi" userId="0dff9f38-c388-44d1-8ab3-41d441e9c9e8" providerId="ADAL" clId="{4D9497C5-B102-4B85-B46E-9A623D2FD462}" dt="2023-10-03T06:03:53.952" v="836" actId="20577"/>
          <ac:spMkLst>
            <pc:docMk/>
            <pc:sldMk cId="3949395019" sldId="323"/>
            <ac:spMk id="6" creationId="{9DA22B87-C136-3DE4-9468-6C2F4ACA8AE1}"/>
          </ac:spMkLst>
        </pc:spChg>
      </pc:sldChg>
      <pc:sldChg chg="modSp add mod ord">
        <pc:chgData name="Nurul Izzatie Husna Muhammad Fauzi" userId="0dff9f38-c388-44d1-8ab3-41d441e9c9e8" providerId="ADAL" clId="{4D9497C5-B102-4B85-B46E-9A623D2FD462}" dt="2023-10-04T03:34:36.213" v="1199" actId="20577"/>
        <pc:sldMkLst>
          <pc:docMk/>
          <pc:sldMk cId="1688868614" sldId="324"/>
        </pc:sldMkLst>
        <pc:spChg chg="mod">
          <ac:chgData name="Nurul Izzatie Husna Muhammad Fauzi" userId="0dff9f38-c388-44d1-8ab3-41d441e9c9e8" providerId="ADAL" clId="{4D9497C5-B102-4B85-B46E-9A623D2FD462}" dt="2023-10-03T06:02:59.794" v="826" actId="207"/>
          <ac:spMkLst>
            <pc:docMk/>
            <pc:sldMk cId="1688868614" sldId="324"/>
            <ac:spMk id="4" creationId="{47F542AB-FB67-5AAF-820C-AA9F1B9394C5}"/>
          </ac:spMkLst>
        </pc:spChg>
        <pc:spChg chg="mod">
          <ac:chgData name="Nurul Izzatie Husna Muhammad Fauzi" userId="0dff9f38-c388-44d1-8ab3-41d441e9c9e8" providerId="ADAL" clId="{4D9497C5-B102-4B85-B46E-9A623D2FD462}" dt="2023-10-04T03:34:36.213" v="1199" actId="20577"/>
          <ac:spMkLst>
            <pc:docMk/>
            <pc:sldMk cId="1688868614" sldId="324"/>
            <ac:spMk id="6" creationId="{9DA22B87-C136-3DE4-9468-6C2F4ACA8AE1}"/>
          </ac:spMkLst>
        </pc:spChg>
      </pc:sldChg>
      <pc:sldChg chg="addSp delSp modSp add mod">
        <pc:chgData name="Nurul Izzatie Husna Muhammad Fauzi" userId="0dff9f38-c388-44d1-8ab3-41d441e9c9e8" providerId="ADAL" clId="{4D9497C5-B102-4B85-B46E-9A623D2FD462}" dt="2023-10-03T06:07:41.642" v="875" actId="1037"/>
        <pc:sldMkLst>
          <pc:docMk/>
          <pc:sldMk cId="1684525182" sldId="325"/>
        </pc:sldMkLst>
        <pc:spChg chg="del mod">
          <ac:chgData name="Nurul Izzatie Husna Muhammad Fauzi" userId="0dff9f38-c388-44d1-8ab3-41d441e9c9e8" providerId="ADAL" clId="{4D9497C5-B102-4B85-B46E-9A623D2FD462}" dt="2023-10-03T06:07:24.295" v="866" actId="478"/>
          <ac:spMkLst>
            <pc:docMk/>
            <pc:sldMk cId="1684525182" sldId="325"/>
            <ac:spMk id="4" creationId="{47F542AB-FB67-5AAF-820C-AA9F1B9394C5}"/>
          </ac:spMkLst>
        </pc:spChg>
        <pc:spChg chg="del mod">
          <ac:chgData name="Nurul Izzatie Husna Muhammad Fauzi" userId="0dff9f38-c388-44d1-8ab3-41d441e9c9e8" providerId="ADAL" clId="{4D9497C5-B102-4B85-B46E-9A623D2FD462}" dt="2023-10-03T06:07:27.385" v="867" actId="478"/>
          <ac:spMkLst>
            <pc:docMk/>
            <pc:sldMk cId="1684525182" sldId="325"/>
            <ac:spMk id="6" creationId="{9DA22B87-C136-3DE4-9468-6C2F4ACA8AE1}"/>
          </ac:spMkLst>
        </pc:spChg>
        <pc:picChg chg="add mod">
          <ac:chgData name="Nurul Izzatie Husna Muhammad Fauzi" userId="0dff9f38-c388-44d1-8ab3-41d441e9c9e8" providerId="ADAL" clId="{4D9497C5-B102-4B85-B46E-9A623D2FD462}" dt="2023-10-03T06:07:41.642" v="875" actId="1037"/>
          <ac:picMkLst>
            <pc:docMk/>
            <pc:sldMk cId="1684525182" sldId="325"/>
            <ac:picMk id="2" creationId="{3B7C2FFB-F098-7710-9FC1-D14BC94267A6}"/>
          </ac:picMkLst>
        </pc:picChg>
      </pc:sldChg>
      <pc:sldChg chg="addSp modSp add mod">
        <pc:chgData name="Nurul Izzatie Husna Muhammad Fauzi" userId="0dff9f38-c388-44d1-8ab3-41d441e9c9e8" providerId="ADAL" clId="{4D9497C5-B102-4B85-B46E-9A623D2FD462}" dt="2023-10-03T06:18:29.274" v="887" actId="1036"/>
        <pc:sldMkLst>
          <pc:docMk/>
          <pc:sldMk cId="767831667" sldId="326"/>
        </pc:sldMkLst>
        <pc:spChg chg="mod">
          <ac:chgData name="Nurul Izzatie Husna Muhammad Fauzi" userId="0dff9f38-c388-44d1-8ab3-41d441e9c9e8" providerId="ADAL" clId="{4D9497C5-B102-4B85-B46E-9A623D2FD462}" dt="2023-10-03T06:17:46.205" v="882" actId="207"/>
          <ac:spMkLst>
            <pc:docMk/>
            <pc:sldMk cId="767831667" sldId="326"/>
            <ac:spMk id="4" creationId="{47F542AB-FB67-5AAF-820C-AA9F1B9394C5}"/>
          </ac:spMkLst>
        </pc:spChg>
        <pc:spChg chg="mod">
          <ac:chgData name="Nurul Izzatie Husna Muhammad Fauzi" userId="0dff9f38-c388-44d1-8ab3-41d441e9c9e8" providerId="ADAL" clId="{4D9497C5-B102-4B85-B46E-9A623D2FD462}" dt="2023-10-03T06:18:02.950" v="884" actId="14100"/>
          <ac:spMkLst>
            <pc:docMk/>
            <pc:sldMk cId="767831667" sldId="326"/>
            <ac:spMk id="6" creationId="{9DA22B87-C136-3DE4-9468-6C2F4ACA8AE1}"/>
          </ac:spMkLst>
        </pc:spChg>
        <pc:picChg chg="add mod">
          <ac:chgData name="Nurul Izzatie Husna Muhammad Fauzi" userId="0dff9f38-c388-44d1-8ab3-41d441e9c9e8" providerId="ADAL" clId="{4D9497C5-B102-4B85-B46E-9A623D2FD462}" dt="2023-10-03T06:18:29.274" v="887" actId="1036"/>
          <ac:picMkLst>
            <pc:docMk/>
            <pc:sldMk cId="767831667" sldId="326"/>
            <ac:picMk id="2" creationId="{BD64CBAC-8560-AC02-9A3C-76093CC9E18D}"/>
          </ac:picMkLst>
        </pc:picChg>
      </pc:sldChg>
      <pc:sldChg chg="modSp add mod">
        <pc:chgData name="Nurul Izzatie Husna Muhammad Fauzi" userId="0dff9f38-c388-44d1-8ab3-41d441e9c9e8" providerId="ADAL" clId="{4D9497C5-B102-4B85-B46E-9A623D2FD462}" dt="2023-10-03T06:17:28.007" v="880" actId="20577"/>
        <pc:sldMkLst>
          <pc:docMk/>
          <pc:sldMk cId="2103375592" sldId="327"/>
        </pc:sldMkLst>
        <pc:spChg chg="mod">
          <ac:chgData name="Nurul Izzatie Husna Muhammad Fauzi" userId="0dff9f38-c388-44d1-8ab3-41d441e9c9e8" providerId="ADAL" clId="{4D9497C5-B102-4B85-B46E-9A623D2FD462}" dt="2023-10-03T06:15:16.210" v="877" actId="207"/>
          <ac:spMkLst>
            <pc:docMk/>
            <pc:sldMk cId="2103375592" sldId="327"/>
            <ac:spMk id="4" creationId="{47F542AB-FB67-5AAF-820C-AA9F1B9394C5}"/>
          </ac:spMkLst>
        </pc:spChg>
        <pc:spChg chg="mod">
          <ac:chgData name="Nurul Izzatie Husna Muhammad Fauzi" userId="0dff9f38-c388-44d1-8ab3-41d441e9c9e8" providerId="ADAL" clId="{4D9497C5-B102-4B85-B46E-9A623D2FD462}" dt="2023-10-03T06:17:28.007" v="880" actId="20577"/>
          <ac:spMkLst>
            <pc:docMk/>
            <pc:sldMk cId="2103375592" sldId="327"/>
            <ac:spMk id="6" creationId="{9DA22B87-C136-3DE4-9468-6C2F4ACA8AE1}"/>
          </ac:spMkLst>
        </pc:spChg>
      </pc:sldChg>
      <pc:sldChg chg="addSp delSp modSp add mod ord">
        <pc:chgData name="Nurul Izzatie Husna Muhammad Fauzi" userId="0dff9f38-c388-44d1-8ab3-41d441e9c9e8" providerId="ADAL" clId="{4D9497C5-B102-4B85-B46E-9A623D2FD462}" dt="2023-10-03T06:07:09.718" v="865" actId="1037"/>
        <pc:sldMkLst>
          <pc:docMk/>
          <pc:sldMk cId="2438672055" sldId="328"/>
        </pc:sldMkLst>
        <pc:spChg chg="mod">
          <ac:chgData name="Nurul Izzatie Husna Muhammad Fauzi" userId="0dff9f38-c388-44d1-8ab3-41d441e9c9e8" providerId="ADAL" clId="{4D9497C5-B102-4B85-B46E-9A623D2FD462}" dt="2023-10-03T06:04:40.632" v="844" actId="207"/>
          <ac:spMkLst>
            <pc:docMk/>
            <pc:sldMk cId="2438672055" sldId="328"/>
            <ac:spMk id="4" creationId="{47F542AB-FB67-5AAF-820C-AA9F1B9394C5}"/>
          </ac:spMkLst>
        </pc:spChg>
        <pc:spChg chg="add mod">
          <ac:chgData name="Nurul Izzatie Husna Muhammad Fauzi" userId="0dff9f38-c388-44d1-8ab3-41d441e9c9e8" providerId="ADAL" clId="{4D9497C5-B102-4B85-B46E-9A623D2FD462}" dt="2023-10-03T06:07:09.718" v="865" actId="1037"/>
          <ac:spMkLst>
            <pc:docMk/>
            <pc:sldMk cId="2438672055" sldId="328"/>
            <ac:spMk id="5" creationId="{AD40CF2E-D09C-A93C-2CCD-01EC6121097D}"/>
          </ac:spMkLst>
        </pc:spChg>
        <pc:spChg chg="del">
          <ac:chgData name="Nurul Izzatie Husna Muhammad Fauzi" userId="0dff9f38-c388-44d1-8ab3-41d441e9c9e8" providerId="ADAL" clId="{4D9497C5-B102-4B85-B46E-9A623D2FD462}" dt="2023-10-03T06:04:54.858" v="845" actId="478"/>
          <ac:spMkLst>
            <pc:docMk/>
            <pc:sldMk cId="2438672055" sldId="328"/>
            <ac:spMk id="6" creationId="{9DA22B87-C136-3DE4-9468-6C2F4ACA8AE1}"/>
          </ac:spMkLst>
        </pc:spChg>
        <pc:picChg chg="add mod">
          <ac:chgData name="Nurul Izzatie Husna Muhammad Fauzi" userId="0dff9f38-c388-44d1-8ab3-41d441e9c9e8" providerId="ADAL" clId="{4D9497C5-B102-4B85-B46E-9A623D2FD462}" dt="2023-10-03T06:05:28.091" v="852" actId="1076"/>
          <ac:picMkLst>
            <pc:docMk/>
            <pc:sldMk cId="2438672055" sldId="328"/>
            <ac:picMk id="2" creationId="{23F16A5C-6ACB-E85C-B857-A5AD71EAFC4A}"/>
          </ac:picMkLst>
        </pc:picChg>
      </pc:sldChg>
      <pc:sldChg chg="addSp delSp modSp add mod">
        <pc:chgData name="Nurul Izzatie Husna Muhammad Fauzi" userId="0dff9f38-c388-44d1-8ab3-41d441e9c9e8" providerId="ADAL" clId="{4D9497C5-B102-4B85-B46E-9A623D2FD462}" dt="2023-10-04T03:35:57.783" v="1200" actId="14100"/>
        <pc:sldMkLst>
          <pc:docMk/>
          <pc:sldMk cId="3088877508" sldId="329"/>
        </pc:sldMkLst>
        <pc:spChg chg="mod">
          <ac:chgData name="Nurul Izzatie Husna Muhammad Fauzi" userId="0dff9f38-c388-44d1-8ab3-41d441e9c9e8" providerId="ADAL" clId="{4D9497C5-B102-4B85-B46E-9A623D2FD462}" dt="2023-10-04T00:37:01.732" v="897" actId="207"/>
          <ac:spMkLst>
            <pc:docMk/>
            <pc:sldMk cId="3088877508" sldId="329"/>
            <ac:spMk id="4" creationId="{47F542AB-FB67-5AAF-820C-AA9F1B9394C5}"/>
          </ac:spMkLst>
        </pc:spChg>
        <pc:spChg chg="mod">
          <ac:chgData name="Nurul Izzatie Husna Muhammad Fauzi" userId="0dff9f38-c388-44d1-8ab3-41d441e9c9e8" providerId="ADAL" clId="{4D9497C5-B102-4B85-B46E-9A623D2FD462}" dt="2023-10-04T01:13:10.678" v="903" actId="14100"/>
          <ac:spMkLst>
            <pc:docMk/>
            <pc:sldMk cId="3088877508" sldId="329"/>
            <ac:spMk id="6" creationId="{9DA22B87-C136-3DE4-9468-6C2F4ACA8AE1}"/>
          </ac:spMkLst>
        </pc:spChg>
        <pc:picChg chg="del">
          <ac:chgData name="Nurul Izzatie Husna Muhammad Fauzi" userId="0dff9f38-c388-44d1-8ab3-41d441e9c9e8" providerId="ADAL" clId="{4D9497C5-B102-4B85-B46E-9A623D2FD462}" dt="2023-10-03T06:18:45.528" v="891" actId="478"/>
          <ac:picMkLst>
            <pc:docMk/>
            <pc:sldMk cId="3088877508" sldId="329"/>
            <ac:picMk id="2" creationId="{BD64CBAC-8560-AC02-9A3C-76093CC9E18D}"/>
          </ac:picMkLst>
        </pc:picChg>
        <pc:picChg chg="add mod">
          <ac:chgData name="Nurul Izzatie Husna Muhammad Fauzi" userId="0dff9f38-c388-44d1-8ab3-41d441e9c9e8" providerId="ADAL" clId="{4D9497C5-B102-4B85-B46E-9A623D2FD462}" dt="2023-10-04T03:35:57.783" v="1200" actId="14100"/>
          <ac:picMkLst>
            <pc:docMk/>
            <pc:sldMk cId="3088877508" sldId="329"/>
            <ac:picMk id="3" creationId="{C839E97C-BAF8-6DF4-D34A-41352252C219}"/>
          </ac:picMkLst>
        </pc:picChg>
      </pc:sldChg>
      <pc:sldChg chg="modSp add mod">
        <pc:chgData name="Nurul Izzatie Husna Muhammad Fauzi" userId="0dff9f38-c388-44d1-8ab3-41d441e9c9e8" providerId="ADAL" clId="{4D9497C5-B102-4B85-B46E-9A623D2FD462}" dt="2023-10-04T01:13:41.078" v="910" actId="5793"/>
        <pc:sldMkLst>
          <pc:docMk/>
          <pc:sldMk cId="1808713494" sldId="330"/>
        </pc:sldMkLst>
        <pc:spChg chg="mod">
          <ac:chgData name="Nurul Izzatie Husna Muhammad Fauzi" userId="0dff9f38-c388-44d1-8ab3-41d441e9c9e8" providerId="ADAL" clId="{4D9497C5-B102-4B85-B46E-9A623D2FD462}" dt="2023-10-04T01:13:34.142" v="906" actId="207"/>
          <ac:spMkLst>
            <pc:docMk/>
            <pc:sldMk cId="1808713494" sldId="330"/>
            <ac:spMk id="4" creationId="{47F542AB-FB67-5AAF-820C-AA9F1B9394C5}"/>
          </ac:spMkLst>
        </pc:spChg>
        <pc:spChg chg="mod">
          <ac:chgData name="Nurul Izzatie Husna Muhammad Fauzi" userId="0dff9f38-c388-44d1-8ab3-41d441e9c9e8" providerId="ADAL" clId="{4D9497C5-B102-4B85-B46E-9A623D2FD462}" dt="2023-10-04T01:13:41.078" v="910" actId="5793"/>
          <ac:spMkLst>
            <pc:docMk/>
            <pc:sldMk cId="1808713494" sldId="330"/>
            <ac:spMk id="6" creationId="{9DA22B87-C136-3DE4-9468-6C2F4ACA8AE1}"/>
          </ac:spMkLst>
        </pc:spChg>
      </pc:sldChg>
      <pc:sldChg chg="modSp add mod ord">
        <pc:chgData name="Nurul Izzatie Husna Muhammad Fauzi" userId="0dff9f38-c388-44d1-8ab3-41d441e9c9e8" providerId="ADAL" clId="{4D9497C5-B102-4B85-B46E-9A623D2FD462}" dt="2023-10-04T01:20:04.516" v="993"/>
        <pc:sldMkLst>
          <pc:docMk/>
          <pc:sldMk cId="15307448" sldId="331"/>
        </pc:sldMkLst>
        <pc:spChg chg="mod">
          <ac:chgData name="Nurul Izzatie Husna Muhammad Fauzi" userId="0dff9f38-c388-44d1-8ab3-41d441e9c9e8" providerId="ADAL" clId="{4D9497C5-B102-4B85-B46E-9A623D2FD462}" dt="2023-10-04T01:13:55.999" v="912" actId="207"/>
          <ac:spMkLst>
            <pc:docMk/>
            <pc:sldMk cId="15307448" sldId="331"/>
            <ac:spMk id="4" creationId="{47F542AB-FB67-5AAF-820C-AA9F1B9394C5}"/>
          </ac:spMkLst>
        </pc:spChg>
        <pc:spChg chg="mod">
          <ac:chgData name="Nurul Izzatie Husna Muhammad Fauzi" userId="0dff9f38-c388-44d1-8ab3-41d441e9c9e8" providerId="ADAL" clId="{4D9497C5-B102-4B85-B46E-9A623D2FD462}" dt="2023-10-04T01:14:00.408" v="913"/>
          <ac:spMkLst>
            <pc:docMk/>
            <pc:sldMk cId="15307448" sldId="331"/>
            <ac:spMk id="6" creationId="{9DA22B87-C136-3DE4-9468-6C2F4ACA8AE1}"/>
          </ac:spMkLst>
        </pc:spChg>
      </pc:sldChg>
      <pc:sldChg chg="addSp delSp modSp add del mod ord">
        <pc:chgData name="Nurul Izzatie Husna Muhammad Fauzi" userId="0dff9f38-c388-44d1-8ab3-41d441e9c9e8" providerId="ADAL" clId="{4D9497C5-B102-4B85-B46E-9A623D2FD462}" dt="2023-10-04T07:05:22.417" v="1374" actId="1036"/>
        <pc:sldMkLst>
          <pc:docMk/>
          <pc:sldMk cId="3823859430" sldId="332"/>
        </pc:sldMkLst>
        <pc:spChg chg="mod">
          <ac:chgData name="Nurul Izzatie Husna Muhammad Fauzi" userId="0dff9f38-c388-44d1-8ab3-41d441e9c9e8" providerId="ADAL" clId="{4D9497C5-B102-4B85-B46E-9A623D2FD462}" dt="2023-10-04T01:14:55.155" v="922" actId="207"/>
          <ac:spMkLst>
            <pc:docMk/>
            <pc:sldMk cId="3823859430" sldId="332"/>
            <ac:spMk id="4" creationId="{47F542AB-FB67-5AAF-820C-AA9F1B9394C5}"/>
          </ac:spMkLst>
        </pc:spChg>
        <pc:spChg chg="add mod">
          <ac:chgData name="Nurul Izzatie Husna Muhammad Fauzi" userId="0dff9f38-c388-44d1-8ab3-41d441e9c9e8" providerId="ADAL" clId="{4D9497C5-B102-4B85-B46E-9A623D2FD462}" dt="2023-10-04T07:05:22.417" v="1374" actId="1036"/>
          <ac:spMkLst>
            <pc:docMk/>
            <pc:sldMk cId="3823859430" sldId="332"/>
            <ac:spMk id="5" creationId="{32701089-A4C0-CB81-1709-B0C76FBE0196}"/>
          </ac:spMkLst>
        </pc:spChg>
        <pc:spChg chg="del mod">
          <ac:chgData name="Nurul Izzatie Husna Muhammad Fauzi" userId="0dff9f38-c388-44d1-8ab3-41d441e9c9e8" providerId="ADAL" clId="{4D9497C5-B102-4B85-B46E-9A623D2FD462}" dt="2023-10-04T01:15:00.156" v="923" actId="478"/>
          <ac:spMkLst>
            <pc:docMk/>
            <pc:sldMk cId="3823859430" sldId="332"/>
            <ac:spMk id="6" creationId="{9DA22B87-C136-3DE4-9468-6C2F4ACA8AE1}"/>
          </ac:spMkLst>
        </pc:spChg>
        <pc:picChg chg="add mod">
          <ac:chgData name="Nurul Izzatie Husna Muhammad Fauzi" userId="0dff9f38-c388-44d1-8ab3-41d441e9c9e8" providerId="ADAL" clId="{4D9497C5-B102-4B85-B46E-9A623D2FD462}" dt="2023-10-04T01:15:18.865" v="927" actId="1076"/>
          <ac:picMkLst>
            <pc:docMk/>
            <pc:sldMk cId="3823859430" sldId="332"/>
            <ac:picMk id="2" creationId="{03628CBA-A1F1-B602-15E3-C621E9D11C6F}"/>
          </ac:picMkLst>
        </pc:picChg>
      </pc:sldChg>
      <pc:sldChg chg="addSp delSp add del mod">
        <pc:chgData name="Nurul Izzatie Husna Muhammad Fauzi" userId="0dff9f38-c388-44d1-8ab3-41d441e9c9e8" providerId="ADAL" clId="{4D9497C5-B102-4B85-B46E-9A623D2FD462}" dt="2023-10-04T01:16:26.491" v="966" actId="47"/>
        <pc:sldMkLst>
          <pc:docMk/>
          <pc:sldMk cId="2959399900" sldId="333"/>
        </pc:sldMkLst>
        <pc:picChg chg="add del">
          <ac:chgData name="Nurul Izzatie Husna Muhammad Fauzi" userId="0dff9f38-c388-44d1-8ab3-41d441e9c9e8" providerId="ADAL" clId="{4D9497C5-B102-4B85-B46E-9A623D2FD462}" dt="2023-10-04T01:16:24.416" v="965" actId="478"/>
          <ac:picMkLst>
            <pc:docMk/>
            <pc:sldMk cId="2959399900" sldId="333"/>
            <ac:picMk id="2" creationId="{03628CBA-A1F1-B602-15E3-C621E9D11C6F}"/>
          </ac:picMkLst>
        </pc:picChg>
      </pc:sldChg>
      <pc:sldChg chg="modSp add mod">
        <pc:chgData name="Nurul Izzatie Husna Muhammad Fauzi" userId="0dff9f38-c388-44d1-8ab3-41d441e9c9e8" providerId="ADAL" clId="{4D9497C5-B102-4B85-B46E-9A623D2FD462}" dt="2023-10-04T01:17:15.618" v="977" actId="20577"/>
        <pc:sldMkLst>
          <pc:docMk/>
          <pc:sldMk cId="3313996168" sldId="333"/>
        </pc:sldMkLst>
        <pc:spChg chg="mod">
          <ac:chgData name="Nurul Izzatie Husna Muhammad Fauzi" userId="0dff9f38-c388-44d1-8ab3-41d441e9c9e8" providerId="ADAL" clId="{4D9497C5-B102-4B85-B46E-9A623D2FD462}" dt="2023-10-04T01:17:08.805" v="974" actId="207"/>
          <ac:spMkLst>
            <pc:docMk/>
            <pc:sldMk cId="3313996168" sldId="333"/>
            <ac:spMk id="4" creationId="{47F542AB-FB67-5AAF-820C-AA9F1B9394C5}"/>
          </ac:spMkLst>
        </pc:spChg>
        <pc:spChg chg="mod">
          <ac:chgData name="Nurul Izzatie Husna Muhammad Fauzi" userId="0dff9f38-c388-44d1-8ab3-41d441e9c9e8" providerId="ADAL" clId="{4D9497C5-B102-4B85-B46E-9A623D2FD462}" dt="2023-10-04T01:17:15.618" v="977" actId="20577"/>
          <ac:spMkLst>
            <pc:docMk/>
            <pc:sldMk cId="3313996168" sldId="333"/>
            <ac:spMk id="6" creationId="{9DA22B87-C136-3DE4-9468-6C2F4ACA8AE1}"/>
          </ac:spMkLst>
        </pc:spChg>
      </pc:sldChg>
      <pc:sldChg chg="modSp add mod">
        <pc:chgData name="Nurul Izzatie Husna Muhammad Fauzi" userId="0dff9f38-c388-44d1-8ab3-41d441e9c9e8" providerId="ADAL" clId="{4D9497C5-B102-4B85-B46E-9A623D2FD462}" dt="2023-10-04T01:17:33.293" v="980"/>
        <pc:sldMkLst>
          <pc:docMk/>
          <pc:sldMk cId="3847853509" sldId="334"/>
        </pc:sldMkLst>
        <pc:spChg chg="mod">
          <ac:chgData name="Nurul Izzatie Husna Muhammad Fauzi" userId="0dff9f38-c388-44d1-8ab3-41d441e9c9e8" providerId="ADAL" clId="{4D9497C5-B102-4B85-B46E-9A623D2FD462}" dt="2023-10-04T01:17:28.602" v="979" actId="207"/>
          <ac:spMkLst>
            <pc:docMk/>
            <pc:sldMk cId="3847853509" sldId="334"/>
            <ac:spMk id="4" creationId="{47F542AB-FB67-5AAF-820C-AA9F1B9394C5}"/>
          </ac:spMkLst>
        </pc:spChg>
        <pc:spChg chg="mod">
          <ac:chgData name="Nurul Izzatie Husna Muhammad Fauzi" userId="0dff9f38-c388-44d1-8ab3-41d441e9c9e8" providerId="ADAL" clId="{4D9497C5-B102-4B85-B46E-9A623D2FD462}" dt="2023-10-04T01:17:33.293" v="980"/>
          <ac:spMkLst>
            <pc:docMk/>
            <pc:sldMk cId="3847853509" sldId="334"/>
            <ac:spMk id="6" creationId="{9DA22B87-C136-3DE4-9468-6C2F4ACA8AE1}"/>
          </ac:spMkLst>
        </pc:spChg>
      </pc:sldChg>
      <pc:sldChg chg="addSp modSp add mod">
        <pc:chgData name="Nurul Izzatie Husna Muhammad Fauzi" userId="0dff9f38-c388-44d1-8ab3-41d441e9c9e8" providerId="ADAL" clId="{4D9497C5-B102-4B85-B46E-9A623D2FD462}" dt="2023-10-04T01:18:12.757" v="989" actId="1076"/>
        <pc:sldMkLst>
          <pc:docMk/>
          <pc:sldMk cId="2377313384" sldId="335"/>
        </pc:sldMkLst>
        <pc:spChg chg="mod">
          <ac:chgData name="Nurul Izzatie Husna Muhammad Fauzi" userId="0dff9f38-c388-44d1-8ab3-41d441e9c9e8" providerId="ADAL" clId="{4D9497C5-B102-4B85-B46E-9A623D2FD462}" dt="2023-10-04T01:17:45.156" v="982" actId="207"/>
          <ac:spMkLst>
            <pc:docMk/>
            <pc:sldMk cId="2377313384" sldId="335"/>
            <ac:spMk id="4" creationId="{47F542AB-FB67-5AAF-820C-AA9F1B9394C5}"/>
          </ac:spMkLst>
        </pc:spChg>
        <pc:spChg chg="mod">
          <ac:chgData name="Nurul Izzatie Husna Muhammad Fauzi" userId="0dff9f38-c388-44d1-8ab3-41d441e9c9e8" providerId="ADAL" clId="{4D9497C5-B102-4B85-B46E-9A623D2FD462}" dt="2023-10-04T01:18:12.757" v="989" actId="1076"/>
          <ac:spMkLst>
            <pc:docMk/>
            <pc:sldMk cId="2377313384" sldId="335"/>
            <ac:spMk id="6" creationId="{9DA22B87-C136-3DE4-9468-6C2F4ACA8AE1}"/>
          </ac:spMkLst>
        </pc:spChg>
        <pc:picChg chg="add mod">
          <ac:chgData name="Nurul Izzatie Husna Muhammad Fauzi" userId="0dff9f38-c388-44d1-8ab3-41d441e9c9e8" providerId="ADAL" clId="{4D9497C5-B102-4B85-B46E-9A623D2FD462}" dt="2023-10-04T01:17:59.844" v="986" actId="1076"/>
          <ac:picMkLst>
            <pc:docMk/>
            <pc:sldMk cId="2377313384" sldId="335"/>
            <ac:picMk id="2" creationId="{BA18F283-BF94-BA0F-B1B8-9055B6F5A20E}"/>
          </ac:picMkLst>
        </pc:picChg>
      </pc:sldChg>
      <pc:sldChg chg="modSp add mod">
        <pc:chgData name="Nurul Izzatie Husna Muhammad Fauzi" userId="0dff9f38-c388-44d1-8ab3-41d441e9c9e8" providerId="ADAL" clId="{4D9497C5-B102-4B85-B46E-9A623D2FD462}" dt="2023-10-04T07:05:34.822" v="1375" actId="1076"/>
        <pc:sldMkLst>
          <pc:docMk/>
          <pc:sldMk cId="3141777242" sldId="336"/>
        </pc:sldMkLst>
        <pc:spChg chg="mod">
          <ac:chgData name="Nurul Izzatie Husna Muhammad Fauzi" userId="0dff9f38-c388-44d1-8ab3-41d441e9c9e8" providerId="ADAL" clId="{4D9497C5-B102-4B85-B46E-9A623D2FD462}" dt="2023-10-04T01:22:13.209" v="995" actId="207"/>
          <ac:spMkLst>
            <pc:docMk/>
            <pc:sldMk cId="3141777242" sldId="336"/>
            <ac:spMk id="4" creationId="{47F542AB-FB67-5AAF-820C-AA9F1B9394C5}"/>
          </ac:spMkLst>
        </pc:spChg>
        <pc:spChg chg="mod">
          <ac:chgData name="Nurul Izzatie Husna Muhammad Fauzi" userId="0dff9f38-c388-44d1-8ab3-41d441e9c9e8" providerId="ADAL" clId="{4D9497C5-B102-4B85-B46E-9A623D2FD462}" dt="2023-10-04T07:05:34.822" v="1375" actId="1076"/>
          <ac:spMkLst>
            <pc:docMk/>
            <pc:sldMk cId="3141777242" sldId="336"/>
            <ac:spMk id="6" creationId="{9DA22B87-C136-3DE4-9468-6C2F4ACA8AE1}"/>
          </ac:spMkLst>
        </pc:spChg>
      </pc:sldChg>
      <pc:sldChg chg="modSp new mod ord">
        <pc:chgData name="Nurul Izzatie Husna Muhammad Fauzi" userId="0dff9f38-c388-44d1-8ab3-41d441e9c9e8" providerId="ADAL" clId="{4D9497C5-B102-4B85-B46E-9A623D2FD462}" dt="2023-10-04T07:05:39.662" v="1376" actId="1076"/>
        <pc:sldMkLst>
          <pc:docMk/>
          <pc:sldMk cId="7519280" sldId="337"/>
        </pc:sldMkLst>
        <pc:spChg chg="mod">
          <ac:chgData name="Nurul Izzatie Husna Muhammad Fauzi" userId="0dff9f38-c388-44d1-8ab3-41d441e9c9e8" providerId="ADAL" clId="{4D9497C5-B102-4B85-B46E-9A623D2FD462}" dt="2023-10-04T07:05:39.662" v="1376" actId="1076"/>
          <ac:spMkLst>
            <pc:docMk/>
            <pc:sldMk cId="7519280" sldId="337"/>
            <ac:spMk id="2" creationId="{F7EEC268-02F9-27BC-15A2-EAC8AC847FD0}"/>
          </ac:spMkLst>
        </pc:spChg>
        <pc:spChg chg="mod">
          <ac:chgData name="Nurul Izzatie Husna Muhammad Fauzi" userId="0dff9f38-c388-44d1-8ab3-41d441e9c9e8" providerId="ADAL" clId="{4D9497C5-B102-4B85-B46E-9A623D2FD462}" dt="2023-10-04T01:22:44.711" v="999" actId="207"/>
          <ac:spMkLst>
            <pc:docMk/>
            <pc:sldMk cId="7519280" sldId="337"/>
            <ac:spMk id="3" creationId="{E9175736-1A2E-9002-F964-CFE9E0BDF082}"/>
          </ac:spMkLst>
        </pc:spChg>
      </pc:sldChg>
      <pc:sldChg chg="modSp new mod">
        <pc:chgData name="Nurul Izzatie Husna Muhammad Fauzi" userId="0dff9f38-c388-44d1-8ab3-41d441e9c9e8" providerId="ADAL" clId="{4D9497C5-B102-4B85-B46E-9A623D2FD462}" dt="2023-10-04T07:05:43.640" v="1377" actId="1076"/>
        <pc:sldMkLst>
          <pc:docMk/>
          <pc:sldMk cId="3848320898" sldId="338"/>
        </pc:sldMkLst>
        <pc:spChg chg="mod">
          <ac:chgData name="Nurul Izzatie Husna Muhammad Fauzi" userId="0dff9f38-c388-44d1-8ab3-41d441e9c9e8" providerId="ADAL" clId="{4D9497C5-B102-4B85-B46E-9A623D2FD462}" dt="2023-10-04T07:05:43.640" v="1377" actId="1076"/>
          <ac:spMkLst>
            <pc:docMk/>
            <pc:sldMk cId="3848320898" sldId="338"/>
            <ac:spMk id="2" creationId="{A12E050B-8C31-4D8E-FDEE-CD03B658348C}"/>
          </ac:spMkLst>
        </pc:spChg>
        <pc:spChg chg="mod">
          <ac:chgData name="Nurul Izzatie Husna Muhammad Fauzi" userId="0dff9f38-c388-44d1-8ab3-41d441e9c9e8" providerId="ADAL" clId="{4D9497C5-B102-4B85-B46E-9A623D2FD462}" dt="2023-10-04T02:52:56.982" v="1003" actId="207"/>
          <ac:spMkLst>
            <pc:docMk/>
            <pc:sldMk cId="3848320898" sldId="338"/>
            <ac:spMk id="3" creationId="{07434375-8CEA-40B2-7DCA-B8EB74AA0429}"/>
          </ac:spMkLst>
        </pc:spChg>
      </pc:sldChg>
      <pc:sldChg chg="modSp new mod ord">
        <pc:chgData name="Nurul Izzatie Husna Muhammad Fauzi" userId="0dff9f38-c388-44d1-8ab3-41d441e9c9e8" providerId="ADAL" clId="{4D9497C5-B102-4B85-B46E-9A623D2FD462}" dt="2023-10-04T02:54:43.451" v="1012"/>
        <pc:sldMkLst>
          <pc:docMk/>
          <pc:sldMk cId="3490465883" sldId="339"/>
        </pc:sldMkLst>
        <pc:spChg chg="mod">
          <ac:chgData name="Nurul Izzatie Husna Muhammad Fauzi" userId="0dff9f38-c388-44d1-8ab3-41d441e9c9e8" providerId="ADAL" clId="{4D9497C5-B102-4B85-B46E-9A623D2FD462}" dt="2023-10-04T02:54:43.451" v="1012"/>
          <ac:spMkLst>
            <pc:docMk/>
            <pc:sldMk cId="3490465883" sldId="339"/>
            <ac:spMk id="2" creationId="{595076A0-6B10-248B-A3B8-C0527A6147CC}"/>
          </ac:spMkLst>
        </pc:spChg>
        <pc:spChg chg="mod">
          <ac:chgData name="Nurul Izzatie Husna Muhammad Fauzi" userId="0dff9f38-c388-44d1-8ab3-41d441e9c9e8" providerId="ADAL" clId="{4D9497C5-B102-4B85-B46E-9A623D2FD462}" dt="2023-10-04T02:54:39.173" v="1011" actId="207"/>
          <ac:spMkLst>
            <pc:docMk/>
            <pc:sldMk cId="3490465883" sldId="339"/>
            <ac:spMk id="3" creationId="{ED313B25-322B-D548-3550-39FEBA52C77A}"/>
          </ac:spMkLst>
        </pc:spChg>
      </pc:sldChg>
      <pc:sldChg chg="modSp new del mod">
        <pc:chgData name="Nurul Izzatie Husna Muhammad Fauzi" userId="0dff9f38-c388-44d1-8ab3-41d441e9c9e8" providerId="ADAL" clId="{4D9497C5-B102-4B85-B46E-9A623D2FD462}" dt="2023-10-04T03:00:55.341" v="1103" actId="47"/>
        <pc:sldMkLst>
          <pc:docMk/>
          <pc:sldMk cId="3809415956" sldId="340"/>
        </pc:sldMkLst>
        <pc:spChg chg="mod">
          <ac:chgData name="Nurul Izzatie Husna Muhammad Fauzi" userId="0dff9f38-c388-44d1-8ab3-41d441e9c9e8" providerId="ADAL" clId="{4D9497C5-B102-4B85-B46E-9A623D2FD462}" dt="2023-10-04T02:55:16.983" v="1016"/>
          <ac:spMkLst>
            <pc:docMk/>
            <pc:sldMk cId="3809415956" sldId="340"/>
            <ac:spMk id="2" creationId="{A28BF302-7CAE-BE78-B001-677746BB1132}"/>
          </ac:spMkLst>
        </pc:spChg>
        <pc:spChg chg="mod">
          <ac:chgData name="Nurul Izzatie Husna Muhammad Fauzi" userId="0dff9f38-c388-44d1-8ab3-41d441e9c9e8" providerId="ADAL" clId="{4D9497C5-B102-4B85-B46E-9A623D2FD462}" dt="2023-10-04T02:55:12.584" v="1015" actId="207"/>
          <ac:spMkLst>
            <pc:docMk/>
            <pc:sldMk cId="3809415956" sldId="340"/>
            <ac:spMk id="3" creationId="{DE4A315D-21C4-2144-478F-CEDE2EB1D14D}"/>
          </ac:spMkLst>
        </pc:spChg>
      </pc:sldChg>
      <pc:sldChg chg="modSp new mod">
        <pc:chgData name="Nurul Izzatie Husna Muhammad Fauzi" userId="0dff9f38-c388-44d1-8ab3-41d441e9c9e8" providerId="ADAL" clId="{4D9497C5-B102-4B85-B46E-9A623D2FD462}" dt="2023-10-04T03:00:38.421" v="1102" actId="404"/>
        <pc:sldMkLst>
          <pc:docMk/>
          <pc:sldMk cId="2517619638" sldId="341"/>
        </pc:sldMkLst>
        <pc:spChg chg="mod">
          <ac:chgData name="Nurul Izzatie Husna Muhammad Fauzi" userId="0dff9f38-c388-44d1-8ab3-41d441e9c9e8" providerId="ADAL" clId="{4D9497C5-B102-4B85-B46E-9A623D2FD462}" dt="2023-10-04T03:00:38.421" v="1102" actId="404"/>
          <ac:spMkLst>
            <pc:docMk/>
            <pc:sldMk cId="2517619638" sldId="341"/>
            <ac:spMk id="2" creationId="{25E6D805-9B4E-2525-2403-8F1292F6D96F}"/>
          </ac:spMkLst>
        </pc:spChg>
        <pc:spChg chg="mod">
          <ac:chgData name="Nurul Izzatie Husna Muhammad Fauzi" userId="0dff9f38-c388-44d1-8ab3-41d441e9c9e8" providerId="ADAL" clId="{4D9497C5-B102-4B85-B46E-9A623D2FD462}" dt="2023-10-04T02:55:57.356" v="1019" actId="207"/>
          <ac:spMkLst>
            <pc:docMk/>
            <pc:sldMk cId="2517619638" sldId="341"/>
            <ac:spMk id="3" creationId="{25CF52C3-35F0-340B-C4DE-1680F7829BCA}"/>
          </ac:spMkLst>
        </pc:spChg>
      </pc:sldChg>
      <pc:sldChg chg="addSp delSp modSp new mod">
        <pc:chgData name="Nurul Izzatie Husna Muhammad Fauzi" userId="0dff9f38-c388-44d1-8ab3-41d441e9c9e8" providerId="ADAL" clId="{4D9497C5-B102-4B85-B46E-9A623D2FD462}" dt="2023-10-04T03:01:09.610" v="1104" actId="1076"/>
        <pc:sldMkLst>
          <pc:docMk/>
          <pc:sldMk cId="3397344904" sldId="342"/>
        </pc:sldMkLst>
        <pc:spChg chg="del">
          <ac:chgData name="Nurul Izzatie Husna Muhammad Fauzi" userId="0dff9f38-c388-44d1-8ab3-41d441e9c9e8" providerId="ADAL" clId="{4D9497C5-B102-4B85-B46E-9A623D2FD462}" dt="2023-10-04T02:56:26.590" v="1024" actId="478"/>
          <ac:spMkLst>
            <pc:docMk/>
            <pc:sldMk cId="3397344904" sldId="342"/>
            <ac:spMk id="2" creationId="{3F51CF2F-B36A-E187-0CB8-EDC4CBFF1AD6}"/>
          </ac:spMkLst>
        </pc:spChg>
        <pc:spChg chg="mod">
          <ac:chgData name="Nurul Izzatie Husna Muhammad Fauzi" userId="0dff9f38-c388-44d1-8ab3-41d441e9c9e8" providerId="ADAL" clId="{4D9497C5-B102-4B85-B46E-9A623D2FD462}" dt="2023-10-04T02:56:17.082" v="1023" actId="207"/>
          <ac:spMkLst>
            <pc:docMk/>
            <pc:sldMk cId="3397344904" sldId="342"/>
            <ac:spMk id="3" creationId="{2A43810C-BDC6-D331-6C11-97D04767C382}"/>
          </ac:spMkLst>
        </pc:spChg>
        <pc:spChg chg="add mod">
          <ac:chgData name="Nurul Izzatie Husna Muhammad Fauzi" userId="0dff9f38-c388-44d1-8ab3-41d441e9c9e8" providerId="ADAL" clId="{4D9497C5-B102-4B85-B46E-9A623D2FD462}" dt="2023-10-04T03:01:09.610" v="1104" actId="1076"/>
          <ac:spMkLst>
            <pc:docMk/>
            <pc:sldMk cId="3397344904" sldId="342"/>
            <ac:spMk id="4" creationId="{E6DA4F32-EFEE-B656-9F73-CA9E20F5BA2D}"/>
          </ac:spMkLst>
        </pc:spChg>
      </pc:sldChg>
      <pc:sldChg chg="addSp delSp modSp add del mod ord">
        <pc:chgData name="Nurul Izzatie Husna Muhammad Fauzi" userId="0dff9f38-c388-44d1-8ab3-41d441e9c9e8" providerId="ADAL" clId="{4D9497C5-B102-4B85-B46E-9A623D2FD462}" dt="2023-10-04T03:44:44.294" v="1343" actId="47"/>
        <pc:sldMkLst>
          <pc:docMk/>
          <pc:sldMk cId="3289557722" sldId="343"/>
        </pc:sldMkLst>
        <pc:spChg chg="add mod">
          <ac:chgData name="Nurul Izzatie Husna Muhammad Fauzi" userId="0dff9f38-c388-44d1-8ab3-41d441e9c9e8" providerId="ADAL" clId="{4D9497C5-B102-4B85-B46E-9A623D2FD462}" dt="2023-10-04T03:43:43.089" v="1324" actId="122"/>
          <ac:spMkLst>
            <pc:docMk/>
            <pc:sldMk cId="3289557722" sldId="343"/>
            <ac:spMk id="2" creationId="{20F1831B-B9F5-3223-C002-5D278B4E95C3}"/>
          </ac:spMkLst>
        </pc:spChg>
        <pc:spChg chg="mod">
          <ac:chgData name="Nurul Izzatie Husna Muhammad Fauzi" userId="0dff9f38-c388-44d1-8ab3-41d441e9c9e8" providerId="ADAL" clId="{4D9497C5-B102-4B85-B46E-9A623D2FD462}" dt="2023-10-04T03:40:01.194" v="1269" actId="20577"/>
          <ac:spMkLst>
            <pc:docMk/>
            <pc:sldMk cId="3289557722" sldId="343"/>
            <ac:spMk id="3" creationId="{2A43810C-BDC6-D331-6C11-97D04767C382}"/>
          </ac:spMkLst>
        </pc:spChg>
        <pc:spChg chg="del">
          <ac:chgData name="Nurul Izzatie Husna Muhammad Fauzi" userId="0dff9f38-c388-44d1-8ab3-41d441e9c9e8" providerId="ADAL" clId="{4D9497C5-B102-4B85-B46E-9A623D2FD462}" dt="2023-10-04T03:41:00.880" v="1278" actId="478"/>
          <ac:spMkLst>
            <pc:docMk/>
            <pc:sldMk cId="3289557722" sldId="343"/>
            <ac:spMk id="4" creationId="{E6DA4F32-EFEE-B656-9F73-CA9E20F5BA2D}"/>
          </ac:spMkLst>
        </pc:spChg>
        <pc:spChg chg="add del mod">
          <ac:chgData name="Nurul Izzatie Husna Muhammad Fauzi" userId="0dff9f38-c388-44d1-8ab3-41d441e9c9e8" providerId="ADAL" clId="{4D9497C5-B102-4B85-B46E-9A623D2FD462}" dt="2023-10-04T03:42:40.569" v="1295" actId="478"/>
          <ac:spMkLst>
            <pc:docMk/>
            <pc:sldMk cId="3289557722" sldId="343"/>
            <ac:spMk id="5" creationId="{0D80BDCA-865D-04F9-4DA4-9EECC0A8D13C}"/>
          </ac:spMkLst>
        </pc:spChg>
        <pc:spChg chg="add del mod">
          <ac:chgData name="Nurul Izzatie Husna Muhammad Fauzi" userId="0dff9f38-c388-44d1-8ab3-41d441e9c9e8" providerId="ADAL" clId="{4D9497C5-B102-4B85-B46E-9A623D2FD462}" dt="2023-10-04T03:42:38.856" v="1293" actId="478"/>
          <ac:spMkLst>
            <pc:docMk/>
            <pc:sldMk cId="3289557722" sldId="343"/>
            <ac:spMk id="6" creationId="{ACF791F8-5A21-0266-3841-4E87EE597909}"/>
          </ac:spMkLst>
        </pc:spChg>
        <pc:spChg chg="add del mod">
          <ac:chgData name="Nurul Izzatie Husna Muhammad Fauzi" userId="0dff9f38-c388-44d1-8ab3-41d441e9c9e8" providerId="ADAL" clId="{4D9497C5-B102-4B85-B46E-9A623D2FD462}" dt="2023-10-04T03:42:39.946" v="1294" actId="478"/>
          <ac:spMkLst>
            <pc:docMk/>
            <pc:sldMk cId="3289557722" sldId="343"/>
            <ac:spMk id="7" creationId="{53C1032A-4A53-530E-708D-9FF9986F11E3}"/>
          </ac:spMkLst>
        </pc:spChg>
        <pc:spChg chg="add mod">
          <ac:chgData name="Nurul Izzatie Husna Muhammad Fauzi" userId="0dff9f38-c388-44d1-8ab3-41d441e9c9e8" providerId="ADAL" clId="{4D9497C5-B102-4B85-B46E-9A623D2FD462}" dt="2023-10-04T03:44:01.414" v="1337" actId="122"/>
          <ac:spMkLst>
            <pc:docMk/>
            <pc:sldMk cId="3289557722" sldId="343"/>
            <ac:spMk id="8" creationId="{015135A2-1AAD-D3CC-1F9C-E77AD62CDB84}"/>
          </ac:spMkLst>
        </pc:spChg>
        <pc:spChg chg="add mod">
          <ac:chgData name="Nurul Izzatie Husna Muhammad Fauzi" userId="0dff9f38-c388-44d1-8ab3-41d441e9c9e8" providerId="ADAL" clId="{4D9497C5-B102-4B85-B46E-9A623D2FD462}" dt="2023-10-04T03:44:18.795" v="1342" actId="122"/>
          <ac:spMkLst>
            <pc:docMk/>
            <pc:sldMk cId="3289557722" sldId="343"/>
            <ac:spMk id="9" creationId="{A0FA61A1-5EA6-1908-4937-4EF235BB2A8F}"/>
          </ac:spMkLst>
        </pc:spChg>
        <pc:spChg chg="add mod">
          <ac:chgData name="Nurul Izzatie Husna Muhammad Fauzi" userId="0dff9f38-c388-44d1-8ab3-41d441e9c9e8" providerId="ADAL" clId="{4D9497C5-B102-4B85-B46E-9A623D2FD462}" dt="2023-10-04T03:43:10.387" v="1305" actId="1076"/>
          <ac:spMkLst>
            <pc:docMk/>
            <pc:sldMk cId="3289557722" sldId="343"/>
            <ac:spMk id="10" creationId="{A9807506-63AD-F453-F5FB-F3BCDD34C8CD}"/>
          </ac:spMkLst>
        </pc:spChg>
      </pc:sldChg>
      <pc:sldChg chg="new del">
        <pc:chgData name="Nurul Izzatie Husna Muhammad Fauzi" userId="0dff9f38-c388-44d1-8ab3-41d441e9c9e8" providerId="ADAL" clId="{4D9497C5-B102-4B85-B46E-9A623D2FD462}" dt="2023-10-04T02:57:13.504" v="1028" actId="47"/>
        <pc:sldMkLst>
          <pc:docMk/>
          <pc:sldMk cId="4101993572" sldId="343"/>
        </pc:sldMkLst>
      </pc:sldChg>
    </pc:docChg>
  </pc:docChgLst>
  <pc:docChgLst>
    <pc:chgData name="Salasiah Sulaiman" userId="988fbd49-b8e5-4ce2-92a9-78a1c9bf2361" providerId="ADAL" clId="{9FF0CBD1-717B-460F-A64D-AA48D515F9A5}"/>
    <pc:docChg chg="modMainMaster">
      <pc:chgData name="Salasiah Sulaiman" userId="988fbd49-b8e5-4ce2-92a9-78a1c9bf2361" providerId="ADAL" clId="{9FF0CBD1-717B-460F-A64D-AA48D515F9A5}" dt="2023-10-09T04:51:04.008" v="14" actId="404"/>
      <pc:docMkLst>
        <pc:docMk/>
      </pc:docMkLst>
      <pc:sldMasterChg chg="modSp mod">
        <pc:chgData name="Salasiah Sulaiman" userId="988fbd49-b8e5-4ce2-92a9-78a1c9bf2361" providerId="ADAL" clId="{9FF0CBD1-717B-460F-A64D-AA48D515F9A5}" dt="2023-10-09T04:51:04.008" v="14" actId="404"/>
        <pc:sldMasterMkLst>
          <pc:docMk/>
          <pc:sldMasterMk cId="0" sldId="2147483651"/>
        </pc:sldMasterMkLst>
        <pc:spChg chg="mod">
          <ac:chgData name="Salasiah Sulaiman" userId="988fbd49-b8e5-4ce2-92a9-78a1c9bf2361" providerId="ADAL" clId="{9FF0CBD1-717B-460F-A64D-AA48D515F9A5}" dt="2023-10-09T04:49:19.896" v="1"/>
          <ac:spMkLst>
            <pc:docMk/>
            <pc:sldMasterMk cId="0" sldId="2147483651"/>
            <ac:spMk id="3" creationId="{86DC117F-9549-84AD-C279-A42AEB20D920}"/>
          </ac:spMkLst>
        </pc:spChg>
        <pc:spChg chg="mod">
          <ac:chgData name="Salasiah Sulaiman" userId="988fbd49-b8e5-4ce2-92a9-78a1c9bf2361" providerId="ADAL" clId="{9FF0CBD1-717B-460F-A64D-AA48D515F9A5}" dt="2023-10-09T04:51:04.008" v="14" actId="404"/>
          <ac:spMkLst>
            <pc:docMk/>
            <pc:sldMasterMk cId="0" sldId="2147483651"/>
            <ac:spMk id="8" creationId="{9EBD054F-4D2B-C683-DC2F-88927DD0A10B}"/>
          </ac:spMkLst>
        </pc:spChg>
      </pc:sldMasterChg>
    </pc:docChg>
  </pc:docChgLst>
  <pc:docChgLst>
    <pc:chgData name="Nurul Izzatie Husna Muhammad Fauzi" userId="0dff9f38-c388-44d1-8ab3-41d441e9c9e8" providerId="ADAL" clId="{63E93B28-B2EC-4A02-92D3-F6AFCA9E01DD}"/>
    <pc:docChg chg="undo custSel addSld delSld modSld modSection">
      <pc:chgData name="Nurul Izzatie Husna Muhammad Fauzi" userId="0dff9f38-c388-44d1-8ab3-41d441e9c9e8" providerId="ADAL" clId="{63E93B28-B2EC-4A02-92D3-F6AFCA9E01DD}" dt="2023-10-28T04:22:38.229" v="577" actId="14100"/>
      <pc:docMkLst>
        <pc:docMk/>
      </pc:docMkLst>
      <pc:sldChg chg="modSp mod modClrScheme chgLayout">
        <pc:chgData name="Nurul Izzatie Husna Muhammad Fauzi" userId="0dff9f38-c388-44d1-8ab3-41d441e9c9e8" providerId="ADAL" clId="{63E93B28-B2EC-4A02-92D3-F6AFCA9E01DD}" dt="2023-10-28T04:20:54.753" v="571" actId="255"/>
        <pc:sldMkLst>
          <pc:docMk/>
          <pc:sldMk cId="3036573791" sldId="273"/>
        </pc:sldMkLst>
        <pc:spChg chg="mod ord">
          <ac:chgData name="Nurul Izzatie Husna Muhammad Fauzi" userId="0dff9f38-c388-44d1-8ab3-41d441e9c9e8" providerId="ADAL" clId="{63E93B28-B2EC-4A02-92D3-F6AFCA9E01DD}" dt="2023-10-27T05:15:13.443" v="0" actId="26606"/>
          <ac:spMkLst>
            <pc:docMk/>
            <pc:sldMk cId="3036573791" sldId="273"/>
            <ac:spMk id="4" creationId="{0E0E221F-B43F-9E5C-A5B7-086DFF31E7ED}"/>
          </ac:spMkLst>
        </pc:spChg>
        <pc:spChg chg="mod">
          <ac:chgData name="Nurul Izzatie Husna Muhammad Fauzi" userId="0dff9f38-c388-44d1-8ab3-41d441e9c9e8" providerId="ADAL" clId="{63E93B28-B2EC-4A02-92D3-F6AFCA9E01DD}" dt="2023-10-28T04:20:54.753" v="571" actId="255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 modClrScheme chgLayout">
        <pc:chgData name="Nurul Izzatie Husna Muhammad Fauzi" userId="0dff9f38-c388-44d1-8ab3-41d441e9c9e8" providerId="ADAL" clId="{63E93B28-B2EC-4A02-92D3-F6AFCA9E01DD}" dt="2023-10-28T04:21:01.300" v="572" actId="255"/>
        <pc:sldMkLst>
          <pc:docMk/>
          <pc:sldMk cId="1537800860" sldId="295"/>
        </pc:sldMkLst>
        <pc:spChg chg="mod">
          <ac:chgData name="Nurul Izzatie Husna Muhammad Fauzi" userId="0dff9f38-c388-44d1-8ab3-41d441e9c9e8" providerId="ADAL" clId="{63E93B28-B2EC-4A02-92D3-F6AFCA9E01DD}" dt="2023-10-27T05:15:50.966" v="1" actId="26606"/>
          <ac:spMkLst>
            <pc:docMk/>
            <pc:sldMk cId="1537800860" sldId="295"/>
            <ac:spMk id="4" creationId="{8030856A-6B10-E63A-FF9D-FCC3E858E38B}"/>
          </ac:spMkLst>
        </pc:spChg>
        <pc:spChg chg="mod">
          <ac:chgData name="Nurul Izzatie Husna Muhammad Fauzi" userId="0dff9f38-c388-44d1-8ab3-41d441e9c9e8" providerId="ADAL" clId="{63E93B28-B2EC-4A02-92D3-F6AFCA9E01DD}" dt="2023-10-28T04:21:01.300" v="572" actId="255"/>
          <ac:spMkLst>
            <pc:docMk/>
            <pc:sldMk cId="1537800860" sldId="295"/>
            <ac:spMk id="5" creationId="{7804106F-FA64-286A-04FC-353B30B818C8}"/>
          </ac:spMkLst>
        </pc:spChg>
      </pc:sldChg>
      <pc:sldChg chg="modSp mod modClrScheme chgLayout">
        <pc:chgData name="Nurul Izzatie Husna Muhammad Fauzi" userId="0dff9f38-c388-44d1-8ab3-41d441e9c9e8" providerId="ADAL" clId="{63E93B28-B2EC-4A02-92D3-F6AFCA9E01DD}" dt="2023-10-28T04:22:38.229" v="577" actId="14100"/>
        <pc:sldMkLst>
          <pc:docMk/>
          <pc:sldMk cId="3324074945" sldId="296"/>
        </pc:sldMkLst>
        <pc:spChg chg="mod">
          <ac:chgData name="Nurul Izzatie Husna Muhammad Fauzi" userId="0dff9f38-c388-44d1-8ab3-41d441e9c9e8" providerId="ADAL" clId="{63E93B28-B2EC-4A02-92D3-F6AFCA9E01DD}" dt="2023-10-27T05:23:01.403" v="119" actId="26606"/>
          <ac:spMkLst>
            <pc:docMk/>
            <pc:sldMk cId="3324074945" sldId="296"/>
            <ac:spMk id="4" creationId="{47F542AB-FB67-5AAF-820C-AA9F1B9394C5}"/>
          </ac:spMkLst>
        </pc:spChg>
        <pc:spChg chg="mod ord">
          <ac:chgData name="Nurul Izzatie Husna Muhammad Fauzi" userId="0dff9f38-c388-44d1-8ab3-41d441e9c9e8" providerId="ADAL" clId="{63E93B28-B2EC-4A02-92D3-F6AFCA9E01DD}" dt="2023-10-28T04:22:38.229" v="577" actId="14100"/>
          <ac:spMkLst>
            <pc:docMk/>
            <pc:sldMk cId="3324074945" sldId="296"/>
            <ac:spMk id="6" creationId="{9DA22B87-C136-3DE4-9468-6C2F4ACA8AE1}"/>
          </ac:spMkLst>
        </pc:spChg>
        <pc:picChg chg="mod">
          <ac:chgData name="Nurul Izzatie Husna Muhammad Fauzi" userId="0dff9f38-c388-44d1-8ab3-41d441e9c9e8" providerId="ADAL" clId="{63E93B28-B2EC-4A02-92D3-F6AFCA9E01DD}" dt="2023-10-27T05:37:21.510" v="165" actId="1076"/>
          <ac:picMkLst>
            <pc:docMk/>
            <pc:sldMk cId="3324074945" sldId="296"/>
            <ac:picMk id="2" creationId="{9C60C022-30FA-8982-44F9-E4B93D63B836}"/>
          </ac:picMkLst>
        </pc:picChg>
        <pc:picChg chg="mod">
          <ac:chgData name="Nurul Izzatie Husna Muhammad Fauzi" userId="0dff9f38-c388-44d1-8ab3-41d441e9c9e8" providerId="ADAL" clId="{63E93B28-B2EC-4A02-92D3-F6AFCA9E01DD}" dt="2023-10-27T05:37:35.558" v="168" actId="1076"/>
          <ac:picMkLst>
            <pc:docMk/>
            <pc:sldMk cId="3324074945" sldId="296"/>
            <ac:picMk id="3" creationId="{73432610-946F-F15A-04D7-D4ECAB786A3A}"/>
          </ac:picMkLst>
        </pc:picChg>
        <pc:picChg chg="mod">
          <ac:chgData name="Nurul Izzatie Husna Muhammad Fauzi" userId="0dff9f38-c388-44d1-8ab3-41d441e9c9e8" providerId="ADAL" clId="{63E93B28-B2EC-4A02-92D3-F6AFCA9E01DD}" dt="2023-10-27T05:37:15.504" v="164" actId="1076"/>
          <ac:picMkLst>
            <pc:docMk/>
            <pc:sldMk cId="3324074945" sldId="296"/>
            <ac:picMk id="5" creationId="{D77F8256-4F9E-1D0D-BA7E-0349C331781B}"/>
          </ac:picMkLst>
        </pc:picChg>
        <pc:picChg chg="mod">
          <ac:chgData name="Nurul Izzatie Husna Muhammad Fauzi" userId="0dff9f38-c388-44d1-8ab3-41d441e9c9e8" providerId="ADAL" clId="{63E93B28-B2EC-4A02-92D3-F6AFCA9E01DD}" dt="2023-10-27T05:37:15.504" v="164" actId="1076"/>
          <ac:picMkLst>
            <pc:docMk/>
            <pc:sldMk cId="3324074945" sldId="296"/>
            <ac:picMk id="7" creationId="{FA52C204-F1A6-E8B8-AAF1-0F17ADA869B8}"/>
          </ac:picMkLst>
        </pc:picChg>
        <pc:picChg chg="mod">
          <ac:chgData name="Nurul Izzatie Husna Muhammad Fauzi" userId="0dff9f38-c388-44d1-8ab3-41d441e9c9e8" providerId="ADAL" clId="{63E93B28-B2EC-4A02-92D3-F6AFCA9E01DD}" dt="2023-10-27T05:37:24.014" v="166" actId="1076"/>
          <ac:picMkLst>
            <pc:docMk/>
            <pc:sldMk cId="3324074945" sldId="296"/>
            <ac:picMk id="8" creationId="{EF3E5E7E-2B9F-40C3-955B-C244972DD9E7}"/>
          </ac:picMkLst>
        </pc:picChg>
        <pc:picChg chg="mod">
          <ac:chgData name="Nurul Izzatie Husna Muhammad Fauzi" userId="0dff9f38-c388-44d1-8ab3-41d441e9c9e8" providerId="ADAL" clId="{63E93B28-B2EC-4A02-92D3-F6AFCA9E01DD}" dt="2023-10-27T05:37:42.444" v="171" actId="1076"/>
          <ac:picMkLst>
            <pc:docMk/>
            <pc:sldMk cId="3324074945" sldId="296"/>
            <ac:picMk id="9" creationId="{55673415-916A-4D17-A99B-0C030D7FFA22}"/>
          </ac:picMkLst>
        </pc:picChg>
      </pc:sldChg>
      <pc:sldChg chg="del">
        <pc:chgData name="Nurul Izzatie Husna Muhammad Fauzi" userId="0dff9f38-c388-44d1-8ab3-41d441e9c9e8" providerId="ADAL" clId="{63E93B28-B2EC-4A02-92D3-F6AFCA9E01DD}" dt="2023-10-28T04:20:42.011" v="570" actId="47"/>
        <pc:sldMkLst>
          <pc:docMk/>
          <pc:sldMk cId="4129119422" sldId="297"/>
        </pc:sldMkLst>
      </pc:sldChg>
      <pc:sldChg chg="modSp mod modClrScheme chgLayout">
        <pc:chgData name="Nurul Izzatie Husna Muhammad Fauzi" userId="0dff9f38-c388-44d1-8ab3-41d441e9c9e8" providerId="ADAL" clId="{63E93B28-B2EC-4A02-92D3-F6AFCA9E01DD}" dt="2023-10-28T04:21:06.268" v="573" actId="255"/>
        <pc:sldMkLst>
          <pc:docMk/>
          <pc:sldMk cId="1099552943" sldId="298"/>
        </pc:sldMkLst>
        <pc:spChg chg="mod ord">
          <ac:chgData name="Nurul Izzatie Husna Muhammad Fauzi" userId="0dff9f38-c388-44d1-8ab3-41d441e9c9e8" providerId="ADAL" clId="{63E93B28-B2EC-4A02-92D3-F6AFCA9E01DD}" dt="2023-10-27T05:16:06.185" v="2" actId="26606"/>
          <ac:spMkLst>
            <pc:docMk/>
            <pc:sldMk cId="1099552943" sldId="298"/>
            <ac:spMk id="3" creationId="{98CA8516-4B35-EF6A-5E3F-7D6D0954C1E8}"/>
          </ac:spMkLst>
        </pc:spChg>
        <pc:spChg chg="mod">
          <ac:chgData name="Nurul Izzatie Husna Muhammad Fauzi" userId="0dff9f38-c388-44d1-8ab3-41d441e9c9e8" providerId="ADAL" clId="{63E93B28-B2EC-4A02-92D3-F6AFCA9E01DD}" dt="2023-10-28T04:21:06.268" v="573" actId="255"/>
          <ac:spMkLst>
            <pc:docMk/>
            <pc:sldMk cId="1099552943" sldId="298"/>
            <ac:spMk id="9" creationId="{9D496500-6EFF-D6A4-A019-E1438C03575B}"/>
          </ac:spMkLst>
        </pc:spChg>
      </pc:sldChg>
      <pc:sldChg chg="modSp del mod">
        <pc:chgData name="Nurul Izzatie Husna Muhammad Fauzi" userId="0dff9f38-c388-44d1-8ab3-41d441e9c9e8" providerId="ADAL" clId="{63E93B28-B2EC-4A02-92D3-F6AFCA9E01DD}" dt="2023-10-28T04:15:47.100" v="538" actId="47"/>
        <pc:sldMkLst>
          <pc:docMk/>
          <pc:sldMk cId="3657392215" sldId="311"/>
        </pc:sldMkLst>
        <pc:spChg chg="mod">
          <ac:chgData name="Nurul Izzatie Husna Muhammad Fauzi" userId="0dff9f38-c388-44d1-8ab3-41d441e9c9e8" providerId="ADAL" clId="{63E93B28-B2EC-4A02-92D3-F6AFCA9E01DD}" dt="2023-10-28T04:15:29.568" v="530" actId="21"/>
          <ac:spMkLst>
            <pc:docMk/>
            <pc:sldMk cId="3657392215" sldId="311"/>
            <ac:spMk id="4" creationId="{A397D440-839A-4A0F-988B-78BCE77D7975}"/>
          </ac:spMkLst>
        </pc:spChg>
        <pc:spChg chg="mod">
          <ac:chgData name="Nurul Izzatie Husna Muhammad Fauzi" userId="0dff9f38-c388-44d1-8ab3-41d441e9c9e8" providerId="ADAL" clId="{63E93B28-B2EC-4A02-92D3-F6AFCA9E01DD}" dt="2023-10-28T04:15:32" v="531" actId="1076"/>
          <ac:spMkLst>
            <pc:docMk/>
            <pc:sldMk cId="3657392215" sldId="311"/>
            <ac:spMk id="5" creationId="{1B85E58F-47E0-E376-A34C-CC01D5A639B7}"/>
          </ac:spMkLst>
        </pc:spChg>
      </pc:sldChg>
      <pc:sldChg chg="modSp mod modClrScheme chgLayout">
        <pc:chgData name="Nurul Izzatie Husna Muhammad Fauzi" userId="0dff9f38-c388-44d1-8ab3-41d441e9c9e8" providerId="ADAL" clId="{63E93B28-B2EC-4A02-92D3-F6AFCA9E01DD}" dt="2023-10-28T04:21:17.707" v="575" actId="12"/>
        <pc:sldMkLst>
          <pc:docMk/>
          <pc:sldMk cId="3719565021" sldId="312"/>
        </pc:sldMkLst>
        <pc:spChg chg="mod ord">
          <ac:chgData name="Nurul Izzatie Husna Muhammad Fauzi" userId="0dff9f38-c388-44d1-8ab3-41d441e9c9e8" providerId="ADAL" clId="{63E93B28-B2EC-4A02-92D3-F6AFCA9E01DD}" dt="2023-10-27T05:16:10.524" v="3" actId="26606"/>
          <ac:spMkLst>
            <pc:docMk/>
            <pc:sldMk cId="3719565021" sldId="312"/>
            <ac:spMk id="3" creationId="{98CA8516-4B35-EF6A-5E3F-7D6D0954C1E8}"/>
          </ac:spMkLst>
        </pc:spChg>
        <pc:spChg chg="mod">
          <ac:chgData name="Nurul Izzatie Husna Muhammad Fauzi" userId="0dff9f38-c388-44d1-8ab3-41d441e9c9e8" providerId="ADAL" clId="{63E93B28-B2EC-4A02-92D3-F6AFCA9E01DD}" dt="2023-10-28T04:21:17.707" v="575" actId="12"/>
          <ac:spMkLst>
            <pc:docMk/>
            <pc:sldMk cId="3719565021" sldId="312"/>
            <ac:spMk id="9" creationId="{9D496500-6EFF-D6A4-A019-E1438C03575B}"/>
          </ac:spMkLst>
        </pc:spChg>
      </pc:sldChg>
      <pc:sldChg chg="addSp delSp modSp mod modClrScheme chgLayout">
        <pc:chgData name="Nurul Izzatie Husna Muhammad Fauzi" userId="0dff9f38-c388-44d1-8ab3-41d441e9c9e8" providerId="ADAL" clId="{63E93B28-B2EC-4A02-92D3-F6AFCA9E01DD}" dt="2023-10-27T05:16:52.109" v="9" actId="1076"/>
        <pc:sldMkLst>
          <pc:docMk/>
          <pc:sldMk cId="1821355863" sldId="313"/>
        </pc:sldMkLst>
        <pc:spChg chg="add mod">
          <ac:chgData name="Nurul Izzatie Husna Muhammad Fauzi" userId="0dff9f38-c388-44d1-8ab3-41d441e9c9e8" providerId="ADAL" clId="{63E93B28-B2EC-4A02-92D3-F6AFCA9E01DD}" dt="2023-10-27T05:16:52.109" v="9" actId="1076"/>
          <ac:spMkLst>
            <pc:docMk/>
            <pc:sldMk cId="1821355863" sldId="313"/>
            <ac:spMk id="2" creationId="{48DF075B-2FF4-AE93-B79D-52D6F19A91E7}"/>
          </ac:spMkLst>
        </pc:spChg>
        <pc:spChg chg="mod ord">
          <ac:chgData name="Nurul Izzatie Husna Muhammad Fauzi" userId="0dff9f38-c388-44d1-8ab3-41d441e9c9e8" providerId="ADAL" clId="{63E93B28-B2EC-4A02-92D3-F6AFCA9E01DD}" dt="2023-10-27T05:16:30.226" v="6" actId="26606"/>
          <ac:spMkLst>
            <pc:docMk/>
            <pc:sldMk cId="1821355863" sldId="313"/>
            <ac:spMk id="3" creationId="{98CA8516-4B35-EF6A-5E3F-7D6D0954C1E8}"/>
          </ac:spMkLst>
        </pc:spChg>
        <pc:spChg chg="add mod">
          <ac:chgData name="Nurul Izzatie Husna Muhammad Fauzi" userId="0dff9f38-c388-44d1-8ab3-41d441e9c9e8" providerId="ADAL" clId="{63E93B28-B2EC-4A02-92D3-F6AFCA9E01DD}" dt="2023-10-27T05:16:52.109" v="9" actId="1076"/>
          <ac:spMkLst>
            <pc:docMk/>
            <pc:sldMk cId="1821355863" sldId="313"/>
            <ac:spMk id="4" creationId="{C59C6536-FB71-6BAE-F5DA-6B71B0629F90}"/>
          </ac:spMkLst>
        </pc:spChg>
        <pc:spChg chg="del mod ord">
          <ac:chgData name="Nurul Izzatie Husna Muhammad Fauzi" userId="0dff9f38-c388-44d1-8ab3-41d441e9c9e8" providerId="ADAL" clId="{63E93B28-B2EC-4A02-92D3-F6AFCA9E01DD}" dt="2023-10-27T05:16:32.863" v="7" actId="478"/>
          <ac:spMkLst>
            <pc:docMk/>
            <pc:sldMk cId="1821355863" sldId="313"/>
            <ac:spMk id="5" creationId="{7E4AAE2D-8C43-AE86-CC14-36CCF5413947}"/>
          </ac:spMkLst>
        </pc:spChg>
        <pc:spChg chg="del mod">
          <ac:chgData name="Nurul Izzatie Husna Muhammad Fauzi" userId="0dff9f38-c388-44d1-8ab3-41d441e9c9e8" providerId="ADAL" clId="{63E93B28-B2EC-4A02-92D3-F6AFCA9E01DD}" dt="2023-10-27T05:16:32.863" v="7" actId="478"/>
          <ac:spMkLst>
            <pc:docMk/>
            <pc:sldMk cId="1821355863" sldId="313"/>
            <ac:spMk id="9" creationId="{CBBFB5C8-0A17-4203-887D-169C77338296}"/>
          </ac:spMkLst>
        </pc:spChg>
      </pc:sldChg>
      <pc:sldChg chg="addSp delSp modSp mod modClrScheme chgLayout">
        <pc:chgData name="Nurul Izzatie Husna Muhammad Fauzi" userId="0dff9f38-c388-44d1-8ab3-41d441e9c9e8" providerId="ADAL" clId="{63E93B28-B2EC-4A02-92D3-F6AFCA9E01DD}" dt="2023-10-27T05:17:41.821" v="18" actId="1076"/>
        <pc:sldMkLst>
          <pc:docMk/>
          <pc:sldMk cId="1856587580" sldId="314"/>
        </pc:sldMkLst>
        <pc:spChg chg="mod ord">
          <ac:chgData name="Nurul Izzatie Husna Muhammad Fauzi" userId="0dff9f38-c388-44d1-8ab3-41d441e9c9e8" providerId="ADAL" clId="{63E93B28-B2EC-4A02-92D3-F6AFCA9E01DD}" dt="2023-10-27T05:17:10.150" v="10" actId="26606"/>
          <ac:spMkLst>
            <pc:docMk/>
            <pc:sldMk cId="1856587580" sldId="314"/>
            <ac:spMk id="3" creationId="{98CA8516-4B35-EF6A-5E3F-7D6D0954C1E8}"/>
          </ac:spMkLst>
        </pc:spChg>
        <pc:spChg chg="add del mod">
          <ac:chgData name="Nurul Izzatie Husna Muhammad Fauzi" userId="0dff9f38-c388-44d1-8ab3-41d441e9c9e8" providerId="ADAL" clId="{63E93B28-B2EC-4A02-92D3-F6AFCA9E01DD}" dt="2023-10-27T05:17:19.344" v="12" actId="478"/>
          <ac:spMkLst>
            <pc:docMk/>
            <pc:sldMk cId="1856587580" sldId="314"/>
            <ac:spMk id="12" creationId="{8B0B9956-3745-07CA-7623-5869F95F8E32}"/>
          </ac:spMkLst>
        </pc:spChg>
        <pc:spChg chg="add del mod">
          <ac:chgData name="Nurul Izzatie Husna Muhammad Fauzi" userId="0dff9f38-c388-44d1-8ab3-41d441e9c9e8" providerId="ADAL" clId="{63E93B28-B2EC-4A02-92D3-F6AFCA9E01DD}" dt="2023-10-27T05:17:20.556" v="13" actId="478"/>
          <ac:spMkLst>
            <pc:docMk/>
            <pc:sldMk cId="1856587580" sldId="314"/>
            <ac:spMk id="14" creationId="{98F87F35-844E-7E4B-88BA-0BF699B51C19}"/>
          </ac:spMkLst>
        </pc:spChg>
        <pc:picChg chg="del mod ord">
          <ac:chgData name="Nurul Izzatie Husna Muhammad Fauzi" userId="0dff9f38-c388-44d1-8ab3-41d441e9c9e8" providerId="ADAL" clId="{63E93B28-B2EC-4A02-92D3-F6AFCA9E01DD}" dt="2023-10-27T05:17:15.824" v="11" actId="478"/>
          <ac:picMkLst>
            <pc:docMk/>
            <pc:sldMk cId="1856587580" sldId="314"/>
            <ac:picMk id="2" creationId="{E14FDA11-DFC5-13CF-C3DC-9197F410965B}"/>
          </ac:picMkLst>
        </pc:picChg>
        <pc:picChg chg="del mod ord">
          <ac:chgData name="Nurul Izzatie Husna Muhammad Fauzi" userId="0dff9f38-c388-44d1-8ab3-41d441e9c9e8" providerId="ADAL" clId="{63E93B28-B2EC-4A02-92D3-F6AFCA9E01DD}" dt="2023-10-27T05:17:15.824" v="11" actId="478"/>
          <ac:picMkLst>
            <pc:docMk/>
            <pc:sldMk cId="1856587580" sldId="314"/>
            <ac:picMk id="4" creationId="{7F556A17-4359-3EBC-E118-142F16C82818}"/>
          </ac:picMkLst>
        </pc:picChg>
        <pc:picChg chg="add mod">
          <ac:chgData name="Nurul Izzatie Husna Muhammad Fauzi" userId="0dff9f38-c388-44d1-8ab3-41d441e9c9e8" providerId="ADAL" clId="{63E93B28-B2EC-4A02-92D3-F6AFCA9E01DD}" dt="2023-10-27T05:17:41.821" v="18" actId="1076"/>
          <ac:picMkLst>
            <pc:docMk/>
            <pc:sldMk cId="1856587580" sldId="314"/>
            <ac:picMk id="5" creationId="{93BBB941-A42B-27D1-AD3F-AC2D9552EFEE}"/>
          </ac:picMkLst>
        </pc:picChg>
        <pc:picChg chg="add mod">
          <ac:chgData name="Nurul Izzatie Husna Muhammad Fauzi" userId="0dff9f38-c388-44d1-8ab3-41d441e9c9e8" providerId="ADAL" clId="{63E93B28-B2EC-4A02-92D3-F6AFCA9E01DD}" dt="2023-10-27T05:17:39.227" v="17" actId="1076"/>
          <ac:picMkLst>
            <pc:docMk/>
            <pc:sldMk cId="1856587580" sldId="314"/>
            <ac:picMk id="6" creationId="{E69ADE3F-4422-5BB5-2EBD-719C13EAAEE1}"/>
          </ac:picMkLst>
        </pc:picChg>
        <pc:picChg chg="del mod">
          <ac:chgData name="Nurul Izzatie Husna Muhammad Fauzi" userId="0dff9f38-c388-44d1-8ab3-41d441e9c9e8" providerId="ADAL" clId="{63E93B28-B2EC-4A02-92D3-F6AFCA9E01DD}" dt="2023-10-27T05:17:15.824" v="11" actId="478"/>
          <ac:picMkLst>
            <pc:docMk/>
            <pc:sldMk cId="1856587580" sldId="314"/>
            <ac:picMk id="7" creationId="{AD506779-B9C9-BEAF-0E92-37251241FAE1}"/>
          </ac:picMkLst>
        </pc:picChg>
        <pc:picChg chg="add mod">
          <ac:chgData name="Nurul Izzatie Husna Muhammad Fauzi" userId="0dff9f38-c388-44d1-8ab3-41d441e9c9e8" providerId="ADAL" clId="{63E93B28-B2EC-4A02-92D3-F6AFCA9E01DD}" dt="2023-10-27T05:17:39.227" v="17" actId="1076"/>
          <ac:picMkLst>
            <pc:docMk/>
            <pc:sldMk cId="1856587580" sldId="314"/>
            <ac:picMk id="8" creationId="{63C8C3FF-E87E-9DCD-E2AC-090F64285545}"/>
          </ac:picMkLst>
        </pc:picChg>
      </pc:sldChg>
      <pc:sldChg chg="modSp mod modClrScheme chgLayout">
        <pc:chgData name="Nurul Izzatie Husna Muhammad Fauzi" userId="0dff9f38-c388-44d1-8ab3-41d441e9c9e8" providerId="ADAL" clId="{63E93B28-B2EC-4A02-92D3-F6AFCA9E01DD}" dt="2023-10-27T05:37:58.428" v="174" actId="113"/>
        <pc:sldMkLst>
          <pc:docMk/>
          <pc:sldMk cId="2612392236" sldId="315"/>
        </pc:sldMkLst>
        <pc:spChg chg="mod ord">
          <ac:chgData name="Nurul Izzatie Husna Muhammad Fauzi" userId="0dff9f38-c388-44d1-8ab3-41d441e9c9e8" providerId="ADAL" clId="{63E93B28-B2EC-4A02-92D3-F6AFCA9E01DD}" dt="2023-10-27T05:18:18.872" v="19" actId="26606"/>
          <ac:spMkLst>
            <pc:docMk/>
            <pc:sldMk cId="2612392236" sldId="315"/>
            <ac:spMk id="3" creationId="{98CA8516-4B35-EF6A-5E3F-7D6D0954C1E8}"/>
          </ac:spMkLst>
        </pc:spChg>
        <pc:spChg chg="mod">
          <ac:chgData name="Nurul Izzatie Husna Muhammad Fauzi" userId="0dff9f38-c388-44d1-8ab3-41d441e9c9e8" providerId="ADAL" clId="{63E93B28-B2EC-4A02-92D3-F6AFCA9E01DD}" dt="2023-10-27T05:37:58.428" v="174" actId="113"/>
          <ac:spMkLst>
            <pc:docMk/>
            <pc:sldMk cId="2612392236" sldId="315"/>
            <ac:spMk id="5" creationId="{2D0A4063-50B1-32F9-D258-6D9E69AE4034}"/>
          </ac:spMkLst>
        </pc:spChg>
        <pc:picChg chg="mod">
          <ac:chgData name="Nurul Izzatie Husna Muhammad Fauzi" userId="0dff9f38-c388-44d1-8ab3-41d441e9c9e8" providerId="ADAL" clId="{63E93B28-B2EC-4A02-92D3-F6AFCA9E01DD}" dt="2023-10-27T05:19:34.569" v="72" actId="1076"/>
          <ac:picMkLst>
            <pc:docMk/>
            <pc:sldMk cId="2612392236" sldId="315"/>
            <ac:picMk id="6" creationId="{53BC9447-7C02-C83A-6801-65180D68F37C}"/>
          </ac:picMkLst>
        </pc:picChg>
      </pc:sldChg>
      <pc:sldChg chg="del">
        <pc:chgData name="Nurul Izzatie Husna Muhammad Fauzi" userId="0dff9f38-c388-44d1-8ab3-41d441e9c9e8" providerId="ADAL" clId="{63E93B28-B2EC-4A02-92D3-F6AFCA9E01DD}" dt="2023-10-27T05:22:37.838" v="116" actId="47"/>
        <pc:sldMkLst>
          <pc:docMk/>
          <pc:sldMk cId="403094707" sldId="317"/>
        </pc:sldMkLst>
      </pc:sldChg>
      <pc:sldChg chg="addSp delSp modSp mod modClrScheme chgLayout">
        <pc:chgData name="Nurul Izzatie Husna Muhammad Fauzi" userId="0dff9f38-c388-44d1-8ab3-41d441e9c9e8" providerId="ADAL" clId="{63E93B28-B2EC-4A02-92D3-F6AFCA9E01DD}" dt="2023-10-28T03:53:58.076" v="314" actId="20577"/>
        <pc:sldMkLst>
          <pc:docMk/>
          <pc:sldMk cId="4018525892" sldId="319"/>
        </pc:sldMkLst>
        <pc:spChg chg="add del mod">
          <ac:chgData name="Nurul Izzatie Husna Muhammad Fauzi" userId="0dff9f38-c388-44d1-8ab3-41d441e9c9e8" providerId="ADAL" clId="{63E93B28-B2EC-4A02-92D3-F6AFCA9E01DD}" dt="2023-10-27T05:25:35.610" v="154" actId="26606"/>
          <ac:spMkLst>
            <pc:docMk/>
            <pc:sldMk cId="4018525892" sldId="319"/>
            <ac:spMk id="3" creationId="{2EE0DD00-76BD-56E2-1810-DB21433A642D}"/>
          </ac:spMkLst>
        </pc:spChg>
        <pc:spChg chg="mod ord">
          <ac:chgData name="Nurul Izzatie Husna Muhammad Fauzi" userId="0dff9f38-c388-44d1-8ab3-41d441e9c9e8" providerId="ADAL" clId="{63E93B28-B2EC-4A02-92D3-F6AFCA9E01DD}" dt="2023-10-27T05:25:35.610" v="154" actId="26606"/>
          <ac:spMkLst>
            <pc:docMk/>
            <pc:sldMk cId="4018525892" sldId="319"/>
            <ac:spMk id="4" creationId="{47F542AB-FB67-5AAF-820C-AA9F1B9394C5}"/>
          </ac:spMkLst>
        </pc:spChg>
        <pc:spChg chg="del mod ord">
          <ac:chgData name="Nurul Izzatie Husna Muhammad Fauzi" userId="0dff9f38-c388-44d1-8ab3-41d441e9c9e8" providerId="ADAL" clId="{63E93B28-B2EC-4A02-92D3-F6AFCA9E01DD}" dt="2023-10-27T05:25:25.205" v="153" actId="21"/>
          <ac:spMkLst>
            <pc:docMk/>
            <pc:sldMk cId="4018525892" sldId="319"/>
            <ac:spMk id="5" creationId="{DFC4386E-9F02-5BF3-EC54-7130AE45AC07}"/>
          </ac:spMkLst>
        </pc:spChg>
        <pc:spChg chg="del mod">
          <ac:chgData name="Nurul Izzatie Husna Muhammad Fauzi" userId="0dff9f38-c388-44d1-8ab3-41d441e9c9e8" providerId="ADAL" clId="{63E93B28-B2EC-4A02-92D3-F6AFCA9E01DD}" dt="2023-10-27T05:25:25.205" v="153" actId="21"/>
          <ac:spMkLst>
            <pc:docMk/>
            <pc:sldMk cId="4018525892" sldId="319"/>
            <ac:spMk id="6" creationId="{9DA22B87-C136-3DE4-9468-6C2F4ACA8AE1}"/>
          </ac:spMkLst>
        </pc:spChg>
        <pc:spChg chg="add mod">
          <ac:chgData name="Nurul Izzatie Husna Muhammad Fauzi" userId="0dff9f38-c388-44d1-8ab3-41d441e9c9e8" providerId="ADAL" clId="{63E93B28-B2EC-4A02-92D3-F6AFCA9E01DD}" dt="2023-10-28T03:52:49.054" v="296" actId="12"/>
          <ac:spMkLst>
            <pc:docMk/>
            <pc:sldMk cId="4018525892" sldId="319"/>
            <ac:spMk id="7" creationId="{1B07D609-91D9-6880-D292-D2551EA13AB2}"/>
          </ac:spMkLst>
        </pc:spChg>
        <pc:spChg chg="add mod">
          <ac:chgData name="Nurul Izzatie Husna Muhammad Fauzi" userId="0dff9f38-c388-44d1-8ab3-41d441e9c9e8" providerId="ADAL" clId="{63E93B28-B2EC-4A02-92D3-F6AFCA9E01DD}" dt="2023-10-28T03:53:58.076" v="314" actId="20577"/>
          <ac:spMkLst>
            <pc:docMk/>
            <pc:sldMk cId="4018525892" sldId="319"/>
            <ac:spMk id="9" creationId="{0EC182E4-E9BD-1787-0628-F9DEF9B50E62}"/>
          </ac:spMkLst>
        </pc:spChg>
        <pc:spChg chg="add del mod">
          <ac:chgData name="Nurul Izzatie Husna Muhammad Fauzi" userId="0dff9f38-c388-44d1-8ab3-41d441e9c9e8" providerId="ADAL" clId="{63E93B28-B2EC-4A02-92D3-F6AFCA9E01DD}" dt="2023-10-27T05:25:18.948" v="152" actId="26606"/>
          <ac:spMkLst>
            <pc:docMk/>
            <pc:sldMk cId="4018525892" sldId="319"/>
            <ac:spMk id="11" creationId="{665CFBDF-B603-87C0-0616-6EA28CE53CD4}"/>
          </ac:spMkLst>
        </pc:spChg>
        <pc:picChg chg="del mod">
          <ac:chgData name="Nurul Izzatie Husna Muhammad Fauzi" userId="0dff9f38-c388-44d1-8ab3-41d441e9c9e8" providerId="ADAL" clId="{63E93B28-B2EC-4A02-92D3-F6AFCA9E01DD}" dt="2023-10-27T05:25:25.205" v="153" actId="21"/>
          <ac:picMkLst>
            <pc:docMk/>
            <pc:sldMk cId="4018525892" sldId="319"/>
            <ac:picMk id="2" creationId="{94987E16-1E02-3D2F-6E9A-6B192893D6A9}"/>
          </ac:picMkLst>
        </pc:picChg>
        <pc:picChg chg="add mod">
          <ac:chgData name="Nurul Izzatie Husna Muhammad Fauzi" userId="0dff9f38-c388-44d1-8ab3-41d441e9c9e8" providerId="ADAL" clId="{63E93B28-B2EC-4A02-92D3-F6AFCA9E01DD}" dt="2023-10-28T03:52:57.690" v="299" actId="14100"/>
          <ac:picMkLst>
            <pc:docMk/>
            <pc:sldMk cId="4018525892" sldId="319"/>
            <ac:picMk id="8" creationId="{F9AFE821-2D29-74AF-7808-B0350A003D05}"/>
          </ac:picMkLst>
        </pc:picChg>
      </pc:sldChg>
      <pc:sldChg chg="addSp delSp modSp mod modClrScheme chgLayout">
        <pc:chgData name="Nurul Izzatie Husna Muhammad Fauzi" userId="0dff9f38-c388-44d1-8ab3-41d441e9c9e8" providerId="ADAL" clId="{63E93B28-B2EC-4A02-92D3-F6AFCA9E01DD}" dt="2023-10-28T03:52:27.350" v="291" actId="1076"/>
        <pc:sldMkLst>
          <pc:docMk/>
          <pc:sldMk cId="4274434605" sldId="321"/>
        </pc:sldMkLst>
        <pc:spChg chg="mod">
          <ac:chgData name="Nurul Izzatie Husna Muhammad Fauzi" userId="0dff9f38-c388-44d1-8ab3-41d441e9c9e8" providerId="ADAL" clId="{63E93B28-B2EC-4A02-92D3-F6AFCA9E01DD}" dt="2023-10-27T05:24:58.526" v="148" actId="26606"/>
          <ac:spMkLst>
            <pc:docMk/>
            <pc:sldMk cId="4274434605" sldId="321"/>
            <ac:spMk id="4" creationId="{47F542AB-FB67-5AAF-820C-AA9F1B9394C5}"/>
          </ac:spMkLst>
        </pc:spChg>
        <pc:spChg chg="add del mod">
          <ac:chgData name="Nurul Izzatie Husna Muhammad Fauzi" userId="0dff9f38-c388-44d1-8ab3-41d441e9c9e8" providerId="ADAL" clId="{63E93B28-B2EC-4A02-92D3-F6AFCA9E01DD}" dt="2023-10-27T05:25:02.653" v="149" actId="478"/>
          <ac:spMkLst>
            <pc:docMk/>
            <pc:sldMk cId="4274434605" sldId="321"/>
            <ac:spMk id="18" creationId="{082359DB-E2FE-32C0-CBB1-59A6FE0D17AF}"/>
          </ac:spMkLst>
        </pc:spChg>
        <pc:spChg chg="add del mod">
          <ac:chgData name="Nurul Izzatie Husna Muhammad Fauzi" userId="0dff9f38-c388-44d1-8ab3-41d441e9c9e8" providerId="ADAL" clId="{63E93B28-B2EC-4A02-92D3-F6AFCA9E01DD}" dt="2023-10-27T05:24:41.110" v="146" actId="26606"/>
          <ac:spMkLst>
            <pc:docMk/>
            <pc:sldMk cId="4274434605" sldId="321"/>
            <ac:spMk id="22" creationId="{CBCA4618-BA85-06EC-4B26-905C84E307CA}"/>
          </ac:spMkLst>
        </pc:spChg>
        <pc:picChg chg="add mod">
          <ac:chgData name="Nurul Izzatie Husna Muhammad Fauzi" userId="0dff9f38-c388-44d1-8ab3-41d441e9c9e8" providerId="ADAL" clId="{63E93B28-B2EC-4A02-92D3-F6AFCA9E01DD}" dt="2023-10-28T03:52:27.350" v="291" actId="1076"/>
          <ac:picMkLst>
            <pc:docMk/>
            <pc:sldMk cId="4274434605" sldId="321"/>
            <ac:picMk id="2" creationId="{C4409C05-2AB9-698C-6621-5D77EE0D3695}"/>
          </ac:picMkLst>
        </pc:picChg>
        <pc:picChg chg="add mod">
          <ac:chgData name="Nurul Izzatie Husna Muhammad Fauzi" userId="0dff9f38-c388-44d1-8ab3-41d441e9c9e8" providerId="ADAL" clId="{63E93B28-B2EC-4A02-92D3-F6AFCA9E01DD}" dt="2023-10-28T03:52:03.094" v="281" actId="1076"/>
          <ac:picMkLst>
            <pc:docMk/>
            <pc:sldMk cId="4274434605" sldId="321"/>
            <ac:picMk id="3" creationId="{A46FF6E6-0E56-1173-2D91-21641ABA02D3}"/>
          </ac:picMkLst>
        </pc:picChg>
        <pc:picChg chg="add mod">
          <ac:chgData name="Nurul Izzatie Husna Muhammad Fauzi" userId="0dff9f38-c388-44d1-8ab3-41d441e9c9e8" providerId="ADAL" clId="{63E93B28-B2EC-4A02-92D3-F6AFCA9E01DD}" dt="2023-10-28T03:52:03.094" v="281" actId="1076"/>
          <ac:picMkLst>
            <pc:docMk/>
            <pc:sldMk cId="4274434605" sldId="321"/>
            <ac:picMk id="5" creationId="{7BCFA409-403C-E62A-9332-7E51650EFD83}"/>
          </ac:picMkLst>
        </pc:picChg>
        <pc:picChg chg="add mod">
          <ac:chgData name="Nurul Izzatie Husna Muhammad Fauzi" userId="0dff9f38-c388-44d1-8ab3-41d441e9c9e8" providerId="ADAL" clId="{63E93B28-B2EC-4A02-92D3-F6AFCA9E01DD}" dt="2023-10-28T03:52:03.094" v="281" actId="1076"/>
          <ac:picMkLst>
            <pc:docMk/>
            <pc:sldMk cId="4274434605" sldId="321"/>
            <ac:picMk id="6" creationId="{8FB14BF6-ABB5-44C8-78E1-A6225FE3DE1D}"/>
          </ac:picMkLst>
        </pc:picChg>
        <pc:picChg chg="add mod">
          <ac:chgData name="Nurul Izzatie Husna Muhammad Fauzi" userId="0dff9f38-c388-44d1-8ab3-41d441e9c9e8" providerId="ADAL" clId="{63E93B28-B2EC-4A02-92D3-F6AFCA9E01DD}" dt="2023-10-28T03:52:26.978" v="290" actId="1076"/>
          <ac:picMkLst>
            <pc:docMk/>
            <pc:sldMk cId="4274434605" sldId="321"/>
            <ac:picMk id="7" creationId="{E7B5F833-C71D-94CD-D6D1-1B94BCFD5E52}"/>
          </ac:picMkLst>
        </pc:picChg>
        <pc:picChg chg="add mod">
          <ac:chgData name="Nurul Izzatie Husna Muhammad Fauzi" userId="0dff9f38-c388-44d1-8ab3-41d441e9c9e8" providerId="ADAL" clId="{63E93B28-B2EC-4A02-92D3-F6AFCA9E01DD}" dt="2023-10-28T03:52:03.094" v="281" actId="1076"/>
          <ac:picMkLst>
            <pc:docMk/>
            <pc:sldMk cId="4274434605" sldId="321"/>
            <ac:picMk id="8" creationId="{F4971B90-0B48-6D6F-0746-1D22AC2362E1}"/>
          </ac:picMkLst>
        </pc:picChg>
        <pc:picChg chg="add mod">
          <ac:chgData name="Nurul Izzatie Husna Muhammad Fauzi" userId="0dff9f38-c388-44d1-8ab3-41d441e9c9e8" providerId="ADAL" clId="{63E93B28-B2EC-4A02-92D3-F6AFCA9E01DD}" dt="2023-10-28T03:52:03.094" v="281" actId="1076"/>
          <ac:picMkLst>
            <pc:docMk/>
            <pc:sldMk cId="4274434605" sldId="321"/>
            <ac:picMk id="9" creationId="{2745A2F3-2EE4-F2A4-08AF-21F29F879104}"/>
          </ac:picMkLst>
        </pc:picChg>
        <pc:picChg chg="del mod">
          <ac:chgData name="Nurul Izzatie Husna Muhammad Fauzi" userId="0dff9f38-c388-44d1-8ab3-41d441e9c9e8" providerId="ADAL" clId="{63E93B28-B2EC-4A02-92D3-F6AFCA9E01DD}" dt="2023-10-27T05:24:48.489" v="147" actId="21"/>
          <ac:picMkLst>
            <pc:docMk/>
            <pc:sldMk cId="4274434605" sldId="321"/>
            <ac:picMk id="11" creationId="{4D5EE085-B0A1-4743-43EC-7B7C6F09E2F4}"/>
          </ac:picMkLst>
        </pc:picChg>
        <pc:picChg chg="del mod">
          <ac:chgData name="Nurul Izzatie Husna Muhammad Fauzi" userId="0dff9f38-c388-44d1-8ab3-41d441e9c9e8" providerId="ADAL" clId="{63E93B28-B2EC-4A02-92D3-F6AFCA9E01DD}" dt="2023-10-27T05:24:48.489" v="147" actId="21"/>
          <ac:picMkLst>
            <pc:docMk/>
            <pc:sldMk cId="4274434605" sldId="321"/>
            <ac:picMk id="12" creationId="{6B9582C1-79D2-D557-C715-1343784A8513}"/>
          </ac:picMkLst>
        </pc:picChg>
        <pc:picChg chg="del mod">
          <ac:chgData name="Nurul Izzatie Husna Muhammad Fauzi" userId="0dff9f38-c388-44d1-8ab3-41d441e9c9e8" providerId="ADAL" clId="{63E93B28-B2EC-4A02-92D3-F6AFCA9E01DD}" dt="2023-10-27T05:24:48.489" v="147" actId="21"/>
          <ac:picMkLst>
            <pc:docMk/>
            <pc:sldMk cId="4274434605" sldId="321"/>
            <ac:picMk id="13" creationId="{9B613BC8-847B-5056-8EFF-416B0D125E99}"/>
          </ac:picMkLst>
        </pc:picChg>
        <pc:picChg chg="del mod">
          <ac:chgData name="Nurul Izzatie Husna Muhammad Fauzi" userId="0dff9f38-c388-44d1-8ab3-41d441e9c9e8" providerId="ADAL" clId="{63E93B28-B2EC-4A02-92D3-F6AFCA9E01DD}" dt="2023-10-27T05:24:48.489" v="147" actId="21"/>
          <ac:picMkLst>
            <pc:docMk/>
            <pc:sldMk cId="4274434605" sldId="321"/>
            <ac:picMk id="14" creationId="{50BDDF0B-C7F2-63A2-80E9-8AA06821A12E}"/>
          </ac:picMkLst>
        </pc:picChg>
        <pc:picChg chg="del mod">
          <ac:chgData name="Nurul Izzatie Husna Muhammad Fauzi" userId="0dff9f38-c388-44d1-8ab3-41d441e9c9e8" providerId="ADAL" clId="{63E93B28-B2EC-4A02-92D3-F6AFCA9E01DD}" dt="2023-10-27T05:24:48.489" v="147" actId="21"/>
          <ac:picMkLst>
            <pc:docMk/>
            <pc:sldMk cId="4274434605" sldId="321"/>
            <ac:picMk id="15" creationId="{DE6AADFB-52AE-D483-79C6-291D93AD53F7}"/>
          </ac:picMkLst>
        </pc:picChg>
        <pc:picChg chg="del mod">
          <ac:chgData name="Nurul Izzatie Husna Muhammad Fauzi" userId="0dff9f38-c388-44d1-8ab3-41d441e9c9e8" providerId="ADAL" clId="{63E93B28-B2EC-4A02-92D3-F6AFCA9E01DD}" dt="2023-10-27T05:24:48.489" v="147" actId="21"/>
          <ac:picMkLst>
            <pc:docMk/>
            <pc:sldMk cId="4274434605" sldId="321"/>
            <ac:picMk id="16" creationId="{629855E4-6741-5706-7083-1A18E7942769}"/>
          </ac:picMkLst>
        </pc:picChg>
        <pc:picChg chg="del mod">
          <ac:chgData name="Nurul Izzatie Husna Muhammad Fauzi" userId="0dff9f38-c388-44d1-8ab3-41d441e9c9e8" providerId="ADAL" clId="{63E93B28-B2EC-4A02-92D3-F6AFCA9E01DD}" dt="2023-10-27T05:24:48.489" v="147" actId="21"/>
          <ac:picMkLst>
            <pc:docMk/>
            <pc:sldMk cId="4274434605" sldId="321"/>
            <ac:picMk id="17" creationId="{E1E02F79-9DC9-0F90-38CA-FE364A28BEDE}"/>
          </ac:picMkLst>
        </pc:picChg>
      </pc:sldChg>
      <pc:sldChg chg="modSp mod modClrScheme chgLayout">
        <pc:chgData name="Nurul Izzatie Husna Muhammad Fauzi" userId="0dff9f38-c388-44d1-8ab3-41d441e9c9e8" providerId="ADAL" clId="{63E93B28-B2EC-4A02-92D3-F6AFCA9E01DD}" dt="2023-10-27T05:38:31.257" v="178" actId="1076"/>
        <pc:sldMkLst>
          <pc:docMk/>
          <pc:sldMk cId="1523685349" sldId="322"/>
        </pc:sldMkLst>
        <pc:spChg chg="mod ord">
          <ac:chgData name="Nurul Izzatie Husna Muhammad Fauzi" userId="0dff9f38-c388-44d1-8ab3-41d441e9c9e8" providerId="ADAL" clId="{63E93B28-B2EC-4A02-92D3-F6AFCA9E01DD}" dt="2023-10-27T05:38:21.344" v="175" actId="26606"/>
          <ac:spMkLst>
            <pc:docMk/>
            <pc:sldMk cId="1523685349" sldId="322"/>
            <ac:spMk id="4" creationId="{47F542AB-FB67-5AAF-820C-AA9F1B9394C5}"/>
          </ac:spMkLst>
        </pc:spChg>
        <pc:picChg chg="mod">
          <ac:chgData name="Nurul Izzatie Husna Muhammad Fauzi" userId="0dff9f38-c388-44d1-8ab3-41d441e9c9e8" providerId="ADAL" clId="{63E93B28-B2EC-4A02-92D3-F6AFCA9E01DD}" dt="2023-10-27T05:38:31.257" v="178" actId="1076"/>
          <ac:picMkLst>
            <pc:docMk/>
            <pc:sldMk cId="1523685349" sldId="322"/>
            <ac:picMk id="3" creationId="{A16B1599-CC62-AB29-9AD7-85CDC5E2E973}"/>
          </ac:picMkLst>
        </pc:picChg>
      </pc:sldChg>
      <pc:sldChg chg="modSp mod modClrScheme chgLayout">
        <pc:chgData name="Nurul Izzatie Husna Muhammad Fauzi" userId="0dff9f38-c388-44d1-8ab3-41d441e9c9e8" providerId="ADAL" clId="{63E93B28-B2EC-4A02-92D3-F6AFCA9E01DD}" dt="2023-10-27T05:39:49.538" v="208" actId="20577"/>
        <pc:sldMkLst>
          <pc:docMk/>
          <pc:sldMk cId="3949395019" sldId="323"/>
        </pc:sldMkLst>
        <pc:spChg chg="mod">
          <ac:chgData name="Nurul Izzatie Husna Muhammad Fauzi" userId="0dff9f38-c388-44d1-8ab3-41d441e9c9e8" providerId="ADAL" clId="{63E93B28-B2EC-4A02-92D3-F6AFCA9E01DD}" dt="2023-10-27T05:39:17.993" v="183" actId="26606"/>
          <ac:spMkLst>
            <pc:docMk/>
            <pc:sldMk cId="3949395019" sldId="323"/>
            <ac:spMk id="4" creationId="{47F542AB-FB67-5AAF-820C-AA9F1B9394C5}"/>
          </ac:spMkLst>
        </pc:spChg>
        <pc:spChg chg="mod">
          <ac:chgData name="Nurul Izzatie Husna Muhammad Fauzi" userId="0dff9f38-c388-44d1-8ab3-41d441e9c9e8" providerId="ADAL" clId="{63E93B28-B2EC-4A02-92D3-F6AFCA9E01DD}" dt="2023-10-27T05:39:49.538" v="208" actId="20577"/>
          <ac:spMkLst>
            <pc:docMk/>
            <pc:sldMk cId="3949395019" sldId="323"/>
            <ac:spMk id="6" creationId="{9DA22B87-C136-3DE4-9468-6C2F4ACA8AE1}"/>
          </ac:spMkLst>
        </pc:spChg>
      </pc:sldChg>
      <pc:sldChg chg="modSp mod modClrScheme chgLayout">
        <pc:chgData name="Nurul Izzatie Husna Muhammad Fauzi" userId="0dff9f38-c388-44d1-8ab3-41d441e9c9e8" providerId="ADAL" clId="{63E93B28-B2EC-4A02-92D3-F6AFCA9E01DD}" dt="2023-10-27T05:38:56.123" v="182" actId="20577"/>
        <pc:sldMkLst>
          <pc:docMk/>
          <pc:sldMk cId="1688868614" sldId="324"/>
        </pc:sldMkLst>
        <pc:spChg chg="mod">
          <ac:chgData name="Nurul Izzatie Husna Muhammad Fauzi" userId="0dff9f38-c388-44d1-8ab3-41d441e9c9e8" providerId="ADAL" clId="{63E93B28-B2EC-4A02-92D3-F6AFCA9E01DD}" dt="2023-10-27T05:38:43.083" v="179" actId="26606"/>
          <ac:spMkLst>
            <pc:docMk/>
            <pc:sldMk cId="1688868614" sldId="324"/>
            <ac:spMk id="4" creationId="{47F542AB-FB67-5AAF-820C-AA9F1B9394C5}"/>
          </ac:spMkLst>
        </pc:spChg>
        <pc:spChg chg="mod">
          <ac:chgData name="Nurul Izzatie Husna Muhammad Fauzi" userId="0dff9f38-c388-44d1-8ab3-41d441e9c9e8" providerId="ADAL" clId="{63E93B28-B2EC-4A02-92D3-F6AFCA9E01DD}" dt="2023-10-27T05:38:56.123" v="182" actId="20577"/>
          <ac:spMkLst>
            <pc:docMk/>
            <pc:sldMk cId="1688868614" sldId="324"/>
            <ac:spMk id="6" creationId="{9DA22B87-C136-3DE4-9468-6C2F4ACA8AE1}"/>
          </ac:spMkLst>
        </pc:spChg>
      </pc:sldChg>
      <pc:sldChg chg="del">
        <pc:chgData name="Nurul Izzatie Husna Muhammad Fauzi" userId="0dff9f38-c388-44d1-8ab3-41d441e9c9e8" providerId="ADAL" clId="{63E93B28-B2EC-4A02-92D3-F6AFCA9E01DD}" dt="2023-10-28T03:57:39.968" v="348" actId="47"/>
        <pc:sldMkLst>
          <pc:docMk/>
          <pc:sldMk cId="767831667" sldId="326"/>
        </pc:sldMkLst>
      </pc:sldChg>
      <pc:sldChg chg="modSp mod modClrScheme chgLayout">
        <pc:chgData name="Nurul Izzatie Husna Muhammad Fauzi" userId="0dff9f38-c388-44d1-8ab3-41d441e9c9e8" providerId="ADAL" clId="{63E93B28-B2EC-4A02-92D3-F6AFCA9E01DD}" dt="2023-10-28T03:54:37.655" v="321" actId="12"/>
        <pc:sldMkLst>
          <pc:docMk/>
          <pc:sldMk cId="2103375592" sldId="327"/>
        </pc:sldMkLst>
        <pc:spChg chg="mod">
          <ac:chgData name="Nurul Izzatie Husna Muhammad Fauzi" userId="0dff9f38-c388-44d1-8ab3-41d441e9c9e8" providerId="ADAL" clId="{63E93B28-B2EC-4A02-92D3-F6AFCA9E01DD}" dt="2023-10-27T06:16:22.761" v="231" actId="26606"/>
          <ac:spMkLst>
            <pc:docMk/>
            <pc:sldMk cId="2103375592" sldId="327"/>
            <ac:spMk id="4" creationId="{47F542AB-FB67-5AAF-820C-AA9F1B9394C5}"/>
          </ac:spMkLst>
        </pc:spChg>
        <pc:spChg chg="mod">
          <ac:chgData name="Nurul Izzatie Husna Muhammad Fauzi" userId="0dff9f38-c388-44d1-8ab3-41d441e9c9e8" providerId="ADAL" clId="{63E93B28-B2EC-4A02-92D3-F6AFCA9E01DD}" dt="2023-10-28T03:54:37.655" v="321" actId="12"/>
          <ac:spMkLst>
            <pc:docMk/>
            <pc:sldMk cId="2103375592" sldId="327"/>
            <ac:spMk id="6" creationId="{9DA22B87-C136-3DE4-9468-6C2F4ACA8AE1}"/>
          </ac:spMkLst>
        </pc:spChg>
      </pc:sldChg>
      <pc:sldChg chg="modSp mod modClrScheme chgLayout">
        <pc:chgData name="Nurul Izzatie Husna Muhammad Fauzi" userId="0dff9f38-c388-44d1-8ab3-41d441e9c9e8" providerId="ADAL" clId="{63E93B28-B2EC-4A02-92D3-F6AFCA9E01DD}" dt="2023-10-28T03:54:11.041" v="316" actId="20577"/>
        <pc:sldMkLst>
          <pc:docMk/>
          <pc:sldMk cId="2438672055" sldId="328"/>
        </pc:sldMkLst>
        <pc:spChg chg="mod ord">
          <ac:chgData name="Nurul Izzatie Husna Muhammad Fauzi" userId="0dff9f38-c388-44d1-8ab3-41d441e9c9e8" providerId="ADAL" clId="{63E93B28-B2EC-4A02-92D3-F6AFCA9E01DD}" dt="2023-10-27T05:40:18.983" v="212" actId="26606"/>
          <ac:spMkLst>
            <pc:docMk/>
            <pc:sldMk cId="2438672055" sldId="328"/>
            <ac:spMk id="4" creationId="{47F542AB-FB67-5AAF-820C-AA9F1B9394C5}"/>
          </ac:spMkLst>
        </pc:spChg>
        <pc:spChg chg="mod">
          <ac:chgData name="Nurul Izzatie Husna Muhammad Fauzi" userId="0dff9f38-c388-44d1-8ab3-41d441e9c9e8" providerId="ADAL" clId="{63E93B28-B2EC-4A02-92D3-F6AFCA9E01DD}" dt="2023-10-28T03:54:11.041" v="316" actId="20577"/>
          <ac:spMkLst>
            <pc:docMk/>
            <pc:sldMk cId="2438672055" sldId="328"/>
            <ac:spMk id="5" creationId="{AD40CF2E-D09C-A93C-2CCD-01EC6121097D}"/>
          </ac:spMkLst>
        </pc:spChg>
        <pc:picChg chg="mod">
          <ac:chgData name="Nurul Izzatie Husna Muhammad Fauzi" userId="0dff9f38-c388-44d1-8ab3-41d441e9c9e8" providerId="ADAL" clId="{63E93B28-B2EC-4A02-92D3-F6AFCA9E01DD}" dt="2023-10-27T06:15:49.551" v="230" actId="1076"/>
          <ac:picMkLst>
            <pc:docMk/>
            <pc:sldMk cId="2438672055" sldId="328"/>
            <ac:picMk id="2" creationId="{23F16A5C-6ACB-E85C-B857-A5AD71EAFC4A}"/>
          </ac:picMkLst>
        </pc:picChg>
      </pc:sldChg>
      <pc:sldChg chg="del">
        <pc:chgData name="Nurul Izzatie Husna Muhammad Fauzi" userId="0dff9f38-c388-44d1-8ab3-41d441e9c9e8" providerId="ADAL" clId="{63E93B28-B2EC-4A02-92D3-F6AFCA9E01DD}" dt="2023-10-28T03:59:42.862" v="372" actId="47"/>
        <pc:sldMkLst>
          <pc:docMk/>
          <pc:sldMk cId="3088877508" sldId="329"/>
        </pc:sldMkLst>
      </pc:sldChg>
      <pc:sldChg chg="modSp del mod">
        <pc:chgData name="Nurul Izzatie Husna Muhammad Fauzi" userId="0dff9f38-c388-44d1-8ab3-41d441e9c9e8" providerId="ADAL" clId="{63E93B28-B2EC-4A02-92D3-F6AFCA9E01DD}" dt="2023-10-28T04:00:22.734" v="384" actId="47"/>
        <pc:sldMkLst>
          <pc:docMk/>
          <pc:sldMk cId="1808713494" sldId="330"/>
        </pc:sldMkLst>
        <pc:spChg chg="mod">
          <ac:chgData name="Nurul Izzatie Husna Muhammad Fauzi" userId="0dff9f38-c388-44d1-8ab3-41d441e9c9e8" providerId="ADAL" clId="{63E93B28-B2EC-4A02-92D3-F6AFCA9E01DD}" dt="2023-10-28T03:59:57.740" v="375" actId="21"/>
          <ac:spMkLst>
            <pc:docMk/>
            <pc:sldMk cId="1808713494" sldId="330"/>
            <ac:spMk id="4" creationId="{47F542AB-FB67-5AAF-820C-AA9F1B9394C5}"/>
          </ac:spMkLst>
        </pc:spChg>
        <pc:spChg chg="mod">
          <ac:chgData name="Nurul Izzatie Husna Muhammad Fauzi" userId="0dff9f38-c388-44d1-8ab3-41d441e9c9e8" providerId="ADAL" clId="{63E93B28-B2EC-4A02-92D3-F6AFCA9E01DD}" dt="2023-10-28T04:00:09.405" v="378" actId="21"/>
          <ac:spMkLst>
            <pc:docMk/>
            <pc:sldMk cId="1808713494" sldId="330"/>
            <ac:spMk id="6" creationId="{9DA22B87-C136-3DE4-9468-6C2F4ACA8AE1}"/>
          </ac:spMkLst>
        </pc:spChg>
      </pc:sldChg>
      <pc:sldChg chg="modSp del mod">
        <pc:chgData name="Nurul Izzatie Husna Muhammad Fauzi" userId="0dff9f38-c388-44d1-8ab3-41d441e9c9e8" providerId="ADAL" clId="{63E93B28-B2EC-4A02-92D3-F6AFCA9E01DD}" dt="2023-10-28T04:01:00.036" v="396" actId="47"/>
        <pc:sldMkLst>
          <pc:docMk/>
          <pc:sldMk cId="15307448" sldId="331"/>
        </pc:sldMkLst>
        <pc:spChg chg="mod">
          <ac:chgData name="Nurul Izzatie Husna Muhammad Fauzi" userId="0dff9f38-c388-44d1-8ab3-41d441e9c9e8" providerId="ADAL" clId="{63E93B28-B2EC-4A02-92D3-F6AFCA9E01DD}" dt="2023-10-28T04:00:39.395" v="386" actId="21"/>
          <ac:spMkLst>
            <pc:docMk/>
            <pc:sldMk cId="15307448" sldId="331"/>
            <ac:spMk id="4" creationId="{47F542AB-FB67-5AAF-820C-AA9F1B9394C5}"/>
          </ac:spMkLst>
        </pc:spChg>
        <pc:spChg chg="mod">
          <ac:chgData name="Nurul Izzatie Husna Muhammad Fauzi" userId="0dff9f38-c388-44d1-8ab3-41d441e9c9e8" providerId="ADAL" clId="{63E93B28-B2EC-4A02-92D3-F6AFCA9E01DD}" dt="2023-10-28T04:00:46.666" v="389" actId="21"/>
          <ac:spMkLst>
            <pc:docMk/>
            <pc:sldMk cId="15307448" sldId="331"/>
            <ac:spMk id="6" creationId="{9DA22B87-C136-3DE4-9468-6C2F4ACA8AE1}"/>
          </ac:spMkLst>
        </pc:spChg>
      </pc:sldChg>
      <pc:sldChg chg="addSp delSp modSp del mod">
        <pc:chgData name="Nurul Izzatie Husna Muhammad Fauzi" userId="0dff9f38-c388-44d1-8ab3-41d441e9c9e8" providerId="ADAL" clId="{63E93B28-B2EC-4A02-92D3-F6AFCA9E01DD}" dt="2023-10-28T04:02:42.523" v="419" actId="47"/>
        <pc:sldMkLst>
          <pc:docMk/>
          <pc:sldMk cId="3823859430" sldId="332"/>
        </pc:sldMkLst>
        <pc:spChg chg="mod">
          <ac:chgData name="Nurul Izzatie Husna Muhammad Fauzi" userId="0dff9f38-c388-44d1-8ab3-41d441e9c9e8" providerId="ADAL" clId="{63E93B28-B2EC-4A02-92D3-F6AFCA9E01DD}" dt="2023-10-28T04:01:07.940" v="398" actId="21"/>
          <ac:spMkLst>
            <pc:docMk/>
            <pc:sldMk cId="3823859430" sldId="332"/>
            <ac:spMk id="4" creationId="{47F542AB-FB67-5AAF-820C-AA9F1B9394C5}"/>
          </ac:spMkLst>
        </pc:spChg>
        <pc:spChg chg="add del">
          <ac:chgData name="Nurul Izzatie Husna Muhammad Fauzi" userId="0dff9f38-c388-44d1-8ab3-41d441e9c9e8" providerId="ADAL" clId="{63E93B28-B2EC-4A02-92D3-F6AFCA9E01DD}" dt="2023-10-28T04:01:35.035" v="408" actId="21"/>
          <ac:spMkLst>
            <pc:docMk/>
            <pc:sldMk cId="3823859430" sldId="332"/>
            <ac:spMk id="5" creationId="{32701089-A4C0-CB81-1709-B0C76FBE0196}"/>
          </ac:spMkLst>
        </pc:spChg>
        <pc:picChg chg="add del">
          <ac:chgData name="Nurul Izzatie Husna Muhammad Fauzi" userId="0dff9f38-c388-44d1-8ab3-41d441e9c9e8" providerId="ADAL" clId="{63E93B28-B2EC-4A02-92D3-F6AFCA9E01DD}" dt="2023-10-28T04:01:35.035" v="408" actId="21"/>
          <ac:picMkLst>
            <pc:docMk/>
            <pc:sldMk cId="3823859430" sldId="332"/>
            <ac:picMk id="2" creationId="{03628CBA-A1F1-B602-15E3-C621E9D11C6F}"/>
          </ac:picMkLst>
        </pc:picChg>
      </pc:sldChg>
      <pc:sldChg chg="del">
        <pc:chgData name="Nurul Izzatie Husna Muhammad Fauzi" userId="0dff9f38-c388-44d1-8ab3-41d441e9c9e8" providerId="ADAL" clId="{63E93B28-B2EC-4A02-92D3-F6AFCA9E01DD}" dt="2023-10-28T04:03:11.660" v="424" actId="47"/>
        <pc:sldMkLst>
          <pc:docMk/>
          <pc:sldMk cId="3313996168" sldId="333"/>
        </pc:sldMkLst>
      </pc:sldChg>
      <pc:sldChg chg="del">
        <pc:chgData name="Nurul Izzatie Husna Muhammad Fauzi" userId="0dff9f38-c388-44d1-8ab3-41d441e9c9e8" providerId="ADAL" clId="{63E93B28-B2EC-4A02-92D3-F6AFCA9E01DD}" dt="2023-10-28T04:04:41.556" v="436" actId="47"/>
        <pc:sldMkLst>
          <pc:docMk/>
          <pc:sldMk cId="3847853509" sldId="334"/>
        </pc:sldMkLst>
      </pc:sldChg>
      <pc:sldChg chg="addSp delSp modSp del">
        <pc:chgData name="Nurul Izzatie Husna Muhammad Fauzi" userId="0dff9f38-c388-44d1-8ab3-41d441e9c9e8" providerId="ADAL" clId="{63E93B28-B2EC-4A02-92D3-F6AFCA9E01DD}" dt="2023-10-28T04:06:11.839" v="446" actId="47"/>
        <pc:sldMkLst>
          <pc:docMk/>
          <pc:sldMk cId="2377313384" sldId="335"/>
        </pc:sldMkLst>
        <pc:spChg chg="add mod">
          <ac:chgData name="Nurul Izzatie Husna Muhammad Fauzi" userId="0dff9f38-c388-44d1-8ab3-41d441e9c9e8" providerId="ADAL" clId="{63E93B28-B2EC-4A02-92D3-F6AFCA9E01DD}" dt="2023-10-28T04:05:44.002" v="440" actId="21"/>
          <ac:spMkLst>
            <pc:docMk/>
            <pc:sldMk cId="2377313384" sldId="335"/>
            <ac:spMk id="3" creationId="{522E588E-FC8F-98EB-113C-C74068B8C8D1}"/>
          </ac:spMkLst>
        </pc:spChg>
        <pc:spChg chg="del">
          <ac:chgData name="Nurul Izzatie Husna Muhammad Fauzi" userId="0dff9f38-c388-44d1-8ab3-41d441e9c9e8" providerId="ADAL" clId="{63E93B28-B2EC-4A02-92D3-F6AFCA9E01DD}" dt="2023-10-28T04:05:44.002" v="440" actId="21"/>
          <ac:spMkLst>
            <pc:docMk/>
            <pc:sldMk cId="2377313384" sldId="335"/>
            <ac:spMk id="6" creationId="{9DA22B87-C136-3DE4-9468-6C2F4ACA8AE1}"/>
          </ac:spMkLst>
        </pc:spChg>
        <pc:picChg chg="del">
          <ac:chgData name="Nurul Izzatie Husna Muhammad Fauzi" userId="0dff9f38-c388-44d1-8ab3-41d441e9c9e8" providerId="ADAL" clId="{63E93B28-B2EC-4A02-92D3-F6AFCA9E01DD}" dt="2023-10-28T04:05:44.002" v="440" actId="21"/>
          <ac:picMkLst>
            <pc:docMk/>
            <pc:sldMk cId="2377313384" sldId="335"/>
            <ac:picMk id="2" creationId="{BA18F283-BF94-BA0F-B1B8-9055B6F5A20E}"/>
          </ac:picMkLst>
        </pc:picChg>
      </pc:sldChg>
      <pc:sldChg chg="modSp del mod">
        <pc:chgData name="Nurul Izzatie Husna Muhammad Fauzi" userId="0dff9f38-c388-44d1-8ab3-41d441e9c9e8" providerId="ADAL" clId="{63E93B28-B2EC-4A02-92D3-F6AFCA9E01DD}" dt="2023-10-28T04:07:07.063" v="460" actId="47"/>
        <pc:sldMkLst>
          <pc:docMk/>
          <pc:sldMk cId="7519280" sldId="337"/>
        </pc:sldMkLst>
        <pc:spChg chg="mod">
          <ac:chgData name="Nurul Izzatie Husna Muhammad Fauzi" userId="0dff9f38-c388-44d1-8ab3-41d441e9c9e8" providerId="ADAL" clId="{63E93B28-B2EC-4A02-92D3-F6AFCA9E01DD}" dt="2023-10-28T04:06:53.764" v="453" actId="21"/>
          <ac:spMkLst>
            <pc:docMk/>
            <pc:sldMk cId="7519280" sldId="337"/>
            <ac:spMk id="2" creationId="{F7EEC268-02F9-27BC-15A2-EAC8AC847FD0}"/>
          </ac:spMkLst>
        </pc:spChg>
      </pc:sldChg>
      <pc:sldChg chg="modSp del mod">
        <pc:chgData name="Nurul Izzatie Husna Muhammad Fauzi" userId="0dff9f38-c388-44d1-8ab3-41d441e9c9e8" providerId="ADAL" clId="{63E93B28-B2EC-4A02-92D3-F6AFCA9E01DD}" dt="2023-10-28T04:07:46.912" v="473" actId="47"/>
        <pc:sldMkLst>
          <pc:docMk/>
          <pc:sldMk cId="3848320898" sldId="338"/>
        </pc:sldMkLst>
        <pc:spChg chg="mod">
          <ac:chgData name="Nurul Izzatie Husna Muhammad Fauzi" userId="0dff9f38-c388-44d1-8ab3-41d441e9c9e8" providerId="ADAL" clId="{63E93B28-B2EC-4A02-92D3-F6AFCA9E01DD}" dt="2023-10-28T04:07:26.455" v="465" actId="21"/>
          <ac:spMkLst>
            <pc:docMk/>
            <pc:sldMk cId="3848320898" sldId="338"/>
            <ac:spMk id="2" creationId="{A12E050B-8C31-4D8E-FDEE-CD03B658348C}"/>
          </ac:spMkLst>
        </pc:spChg>
        <pc:spChg chg="mod">
          <ac:chgData name="Nurul Izzatie Husna Muhammad Fauzi" userId="0dff9f38-c388-44d1-8ab3-41d441e9c9e8" providerId="ADAL" clId="{63E93B28-B2EC-4A02-92D3-F6AFCA9E01DD}" dt="2023-10-28T04:07:14.873" v="462" actId="21"/>
          <ac:spMkLst>
            <pc:docMk/>
            <pc:sldMk cId="3848320898" sldId="338"/>
            <ac:spMk id="3" creationId="{07434375-8CEA-40B2-7DCA-B8EB74AA0429}"/>
          </ac:spMkLst>
        </pc:spChg>
      </pc:sldChg>
      <pc:sldChg chg="modSp del mod">
        <pc:chgData name="Nurul Izzatie Husna Muhammad Fauzi" userId="0dff9f38-c388-44d1-8ab3-41d441e9c9e8" providerId="ADAL" clId="{63E93B28-B2EC-4A02-92D3-F6AFCA9E01DD}" dt="2023-10-28T04:15:04.716" v="521" actId="47"/>
        <pc:sldMkLst>
          <pc:docMk/>
          <pc:sldMk cId="3490465883" sldId="339"/>
        </pc:sldMkLst>
        <pc:spChg chg="mod">
          <ac:chgData name="Nurul Izzatie Husna Muhammad Fauzi" userId="0dff9f38-c388-44d1-8ab3-41d441e9c9e8" providerId="ADAL" clId="{63E93B28-B2EC-4A02-92D3-F6AFCA9E01DD}" dt="2023-10-28T04:08:26.230" v="482"/>
          <ac:spMkLst>
            <pc:docMk/>
            <pc:sldMk cId="3490465883" sldId="339"/>
            <ac:spMk id="2" creationId="{595076A0-6B10-248B-A3B8-C0527A6147CC}"/>
          </ac:spMkLst>
        </pc:spChg>
        <pc:spChg chg="mod">
          <ac:chgData name="Nurul Izzatie Husna Muhammad Fauzi" userId="0dff9f38-c388-44d1-8ab3-41d441e9c9e8" providerId="ADAL" clId="{63E93B28-B2EC-4A02-92D3-F6AFCA9E01DD}" dt="2023-10-28T04:08:09.832" v="475" actId="21"/>
          <ac:spMkLst>
            <pc:docMk/>
            <pc:sldMk cId="3490465883" sldId="339"/>
            <ac:spMk id="3" creationId="{ED313B25-322B-D548-3550-39FEBA52C77A}"/>
          </ac:spMkLst>
        </pc:spChg>
      </pc:sldChg>
      <pc:sldChg chg="del">
        <pc:chgData name="Nurul Izzatie Husna Muhammad Fauzi" userId="0dff9f38-c388-44d1-8ab3-41d441e9c9e8" providerId="ADAL" clId="{63E93B28-B2EC-4A02-92D3-F6AFCA9E01DD}" dt="2023-10-28T04:16:22.175" v="548" actId="47"/>
        <pc:sldMkLst>
          <pc:docMk/>
          <pc:sldMk cId="2517619638" sldId="341"/>
        </pc:sldMkLst>
      </pc:sldChg>
      <pc:sldChg chg="addSp delSp modSp new mod">
        <pc:chgData name="Nurul Izzatie Husna Muhammad Fauzi" userId="0dff9f38-c388-44d1-8ab3-41d441e9c9e8" providerId="ADAL" clId="{63E93B28-B2EC-4A02-92D3-F6AFCA9E01DD}" dt="2023-10-28T03:53:43.437" v="303" actId="20577"/>
        <pc:sldMkLst>
          <pc:docMk/>
          <pc:sldMk cId="3669042068" sldId="342"/>
        </pc:sldMkLst>
        <pc:spChg chg="del">
          <ac:chgData name="Nurul Izzatie Husna Muhammad Fauzi" userId="0dff9f38-c388-44d1-8ab3-41d441e9c9e8" providerId="ADAL" clId="{63E93B28-B2EC-4A02-92D3-F6AFCA9E01DD}" dt="2023-10-27T05:20:24.687" v="78" actId="478"/>
          <ac:spMkLst>
            <pc:docMk/>
            <pc:sldMk cId="3669042068" sldId="342"/>
            <ac:spMk id="2" creationId="{217C2440-5F1F-81A0-4F14-943FDA6E6079}"/>
          </ac:spMkLst>
        </pc:spChg>
        <pc:spChg chg="del">
          <ac:chgData name="Nurul Izzatie Husna Muhammad Fauzi" userId="0dff9f38-c388-44d1-8ab3-41d441e9c9e8" providerId="ADAL" clId="{63E93B28-B2EC-4A02-92D3-F6AFCA9E01DD}" dt="2023-10-27T05:20:26.219" v="79" actId="478"/>
          <ac:spMkLst>
            <pc:docMk/>
            <pc:sldMk cId="3669042068" sldId="342"/>
            <ac:spMk id="3" creationId="{301ACB5E-4E99-D9D8-0EB8-5E758DDAE157}"/>
          </ac:spMkLst>
        </pc:spChg>
        <pc:spChg chg="mod">
          <ac:chgData name="Nurul Izzatie Husna Muhammad Fauzi" userId="0dff9f38-c388-44d1-8ab3-41d441e9c9e8" providerId="ADAL" clId="{63E93B28-B2EC-4A02-92D3-F6AFCA9E01DD}" dt="2023-10-27T05:20:21.758" v="77" actId="207"/>
          <ac:spMkLst>
            <pc:docMk/>
            <pc:sldMk cId="3669042068" sldId="342"/>
            <ac:spMk id="4" creationId="{ED0ADA5E-D72C-C0EA-68B8-83660527781A}"/>
          </ac:spMkLst>
        </pc:spChg>
        <pc:spChg chg="add mod">
          <ac:chgData name="Nurul Izzatie Husna Muhammad Fauzi" userId="0dff9f38-c388-44d1-8ab3-41d441e9c9e8" providerId="ADAL" clId="{63E93B28-B2EC-4A02-92D3-F6AFCA9E01DD}" dt="2023-10-27T06:16:53.460" v="234" actId="12"/>
          <ac:spMkLst>
            <pc:docMk/>
            <pc:sldMk cId="3669042068" sldId="342"/>
            <ac:spMk id="5" creationId="{FB165205-D4CE-CAC1-C914-48D11141FDF0}"/>
          </ac:spMkLst>
        </pc:spChg>
        <pc:spChg chg="add mod">
          <ac:chgData name="Nurul Izzatie Husna Muhammad Fauzi" userId="0dff9f38-c388-44d1-8ab3-41d441e9c9e8" providerId="ADAL" clId="{63E93B28-B2EC-4A02-92D3-F6AFCA9E01DD}" dt="2023-10-28T03:53:43.437" v="303" actId="20577"/>
          <ac:spMkLst>
            <pc:docMk/>
            <pc:sldMk cId="3669042068" sldId="342"/>
            <ac:spMk id="7" creationId="{7BB4C513-7753-3FD5-379A-82DEFE29F898}"/>
          </ac:spMkLst>
        </pc:spChg>
        <pc:picChg chg="add mod">
          <ac:chgData name="Nurul Izzatie Husna Muhammad Fauzi" userId="0dff9f38-c388-44d1-8ab3-41d441e9c9e8" providerId="ADAL" clId="{63E93B28-B2EC-4A02-92D3-F6AFCA9E01DD}" dt="2023-10-27T05:22:31.368" v="114" actId="1076"/>
          <ac:picMkLst>
            <pc:docMk/>
            <pc:sldMk cId="3669042068" sldId="342"/>
            <ac:picMk id="6" creationId="{219C2FDA-0236-E432-7163-4D431EDCF2CA}"/>
          </ac:picMkLst>
        </pc:picChg>
      </pc:sldChg>
      <pc:sldChg chg="addSp delSp modSp new mod">
        <pc:chgData name="Nurul Izzatie Husna Muhammad Fauzi" userId="0dff9f38-c388-44d1-8ab3-41d441e9c9e8" providerId="ADAL" clId="{63E93B28-B2EC-4A02-92D3-F6AFCA9E01DD}" dt="2023-10-28T04:02:02.043" v="413" actId="20577"/>
        <pc:sldMkLst>
          <pc:docMk/>
          <pc:sldMk cId="1549703436" sldId="343"/>
        </pc:sldMkLst>
        <pc:spChg chg="del">
          <ac:chgData name="Nurul Izzatie Husna Muhammad Fauzi" userId="0dff9f38-c388-44d1-8ab3-41d441e9c9e8" providerId="ADAL" clId="{63E93B28-B2EC-4A02-92D3-F6AFCA9E01DD}" dt="2023-10-28T03:56:16.539" v="327" actId="478"/>
          <ac:spMkLst>
            <pc:docMk/>
            <pc:sldMk cId="1549703436" sldId="343"/>
            <ac:spMk id="2" creationId="{FF6ABFF3-9318-474C-16DD-14F49416C048}"/>
          </ac:spMkLst>
        </pc:spChg>
        <pc:spChg chg="mod">
          <ac:chgData name="Nurul Izzatie Husna Muhammad Fauzi" userId="0dff9f38-c388-44d1-8ab3-41d441e9c9e8" providerId="ADAL" clId="{63E93B28-B2EC-4A02-92D3-F6AFCA9E01DD}" dt="2023-10-28T03:55:51.651" v="324" actId="207"/>
          <ac:spMkLst>
            <pc:docMk/>
            <pc:sldMk cId="1549703436" sldId="343"/>
            <ac:spMk id="3" creationId="{C6FDB094-5362-4AD1-9193-8C82D392C832}"/>
          </ac:spMkLst>
        </pc:spChg>
        <pc:spChg chg="add del mod">
          <ac:chgData name="Nurul Izzatie Husna Muhammad Fauzi" userId="0dff9f38-c388-44d1-8ab3-41d441e9c9e8" providerId="ADAL" clId="{63E93B28-B2EC-4A02-92D3-F6AFCA9E01DD}" dt="2023-10-28T03:56:14.852" v="326"/>
          <ac:spMkLst>
            <pc:docMk/>
            <pc:sldMk cId="1549703436" sldId="343"/>
            <ac:spMk id="4" creationId="{643307E8-90CD-C1FD-31B5-DFA8DA9D87F4}"/>
          </ac:spMkLst>
        </pc:spChg>
        <pc:spChg chg="add del mod">
          <ac:chgData name="Nurul Izzatie Husna Muhammad Fauzi" userId="0dff9f38-c388-44d1-8ab3-41d441e9c9e8" providerId="ADAL" clId="{63E93B28-B2EC-4A02-92D3-F6AFCA9E01DD}" dt="2023-10-28T03:56:14.852" v="326"/>
          <ac:spMkLst>
            <pc:docMk/>
            <pc:sldMk cId="1549703436" sldId="343"/>
            <ac:spMk id="6" creationId="{13D6662F-43F7-5213-6038-5ACED8E0F52F}"/>
          </ac:spMkLst>
        </pc:spChg>
        <pc:spChg chg="add mod">
          <ac:chgData name="Nurul Izzatie Husna Muhammad Fauzi" userId="0dff9f38-c388-44d1-8ab3-41d441e9c9e8" providerId="ADAL" clId="{63E93B28-B2EC-4A02-92D3-F6AFCA9E01DD}" dt="2023-10-28T03:56:30.944" v="330" actId="12"/>
          <ac:spMkLst>
            <pc:docMk/>
            <pc:sldMk cId="1549703436" sldId="343"/>
            <ac:spMk id="7" creationId="{C6812559-8618-74BA-D4E7-3B0463C1B23D}"/>
          </ac:spMkLst>
        </pc:spChg>
        <pc:spChg chg="add mod">
          <ac:chgData name="Nurul Izzatie Husna Muhammad Fauzi" userId="0dff9f38-c388-44d1-8ab3-41d441e9c9e8" providerId="ADAL" clId="{63E93B28-B2EC-4A02-92D3-F6AFCA9E01DD}" dt="2023-10-28T04:02:02.043" v="413" actId="20577"/>
          <ac:spMkLst>
            <pc:docMk/>
            <pc:sldMk cId="1549703436" sldId="343"/>
            <ac:spMk id="9" creationId="{D85FB4BE-44C4-1462-699C-2DE37CF96769}"/>
          </ac:spMkLst>
        </pc:spChg>
        <pc:picChg chg="add del mod">
          <ac:chgData name="Nurul Izzatie Husna Muhammad Fauzi" userId="0dff9f38-c388-44d1-8ab3-41d441e9c9e8" providerId="ADAL" clId="{63E93B28-B2EC-4A02-92D3-F6AFCA9E01DD}" dt="2023-10-28T03:56:14.852" v="326"/>
          <ac:picMkLst>
            <pc:docMk/>
            <pc:sldMk cId="1549703436" sldId="343"/>
            <ac:picMk id="5" creationId="{E5AB92A5-86E7-E0F8-3037-684DC39991CA}"/>
          </ac:picMkLst>
        </pc:picChg>
        <pc:picChg chg="add mod">
          <ac:chgData name="Nurul Izzatie Husna Muhammad Fauzi" userId="0dff9f38-c388-44d1-8ab3-41d441e9c9e8" providerId="ADAL" clId="{63E93B28-B2EC-4A02-92D3-F6AFCA9E01DD}" dt="2023-10-28T03:57:07.601" v="340" actId="14100"/>
          <ac:picMkLst>
            <pc:docMk/>
            <pc:sldMk cId="1549703436" sldId="343"/>
            <ac:picMk id="8" creationId="{6418AD52-642E-E28E-52BF-86D575EA6681}"/>
          </ac:picMkLst>
        </pc:picChg>
      </pc:sldChg>
      <pc:sldChg chg="addSp delSp modSp new mod">
        <pc:chgData name="Nurul Izzatie Husna Muhammad Fauzi" userId="0dff9f38-c388-44d1-8ab3-41d441e9c9e8" providerId="ADAL" clId="{63E93B28-B2EC-4A02-92D3-F6AFCA9E01DD}" dt="2023-10-28T03:59:47.427" v="373" actId="14100"/>
        <pc:sldMkLst>
          <pc:docMk/>
          <pc:sldMk cId="308165945" sldId="344"/>
        </pc:sldMkLst>
        <pc:spChg chg="del mod">
          <ac:chgData name="Nurul Izzatie Husna Muhammad Fauzi" userId="0dff9f38-c388-44d1-8ab3-41d441e9c9e8" providerId="ADAL" clId="{63E93B28-B2EC-4A02-92D3-F6AFCA9E01DD}" dt="2023-10-28T03:58:42.232" v="361" actId="478"/>
          <ac:spMkLst>
            <pc:docMk/>
            <pc:sldMk cId="308165945" sldId="344"/>
            <ac:spMk id="2" creationId="{47DDDC14-4FF9-7551-66D4-534EFA3C064B}"/>
          </ac:spMkLst>
        </pc:spChg>
        <pc:spChg chg="mod">
          <ac:chgData name="Nurul Izzatie Husna Muhammad Fauzi" userId="0dff9f38-c388-44d1-8ab3-41d441e9c9e8" providerId="ADAL" clId="{63E93B28-B2EC-4A02-92D3-F6AFCA9E01DD}" dt="2023-10-28T03:58:27.635" v="355" actId="207"/>
          <ac:spMkLst>
            <pc:docMk/>
            <pc:sldMk cId="308165945" sldId="344"/>
            <ac:spMk id="3" creationId="{6EA6B65B-C78F-3C10-42D4-24E91493E4AF}"/>
          </ac:spMkLst>
        </pc:spChg>
        <pc:spChg chg="add mod">
          <ac:chgData name="Nurul Izzatie Husna Muhammad Fauzi" userId="0dff9f38-c388-44d1-8ab3-41d441e9c9e8" providerId="ADAL" clId="{63E93B28-B2EC-4A02-92D3-F6AFCA9E01DD}" dt="2023-10-28T03:59:47.427" v="373" actId="14100"/>
          <ac:spMkLst>
            <pc:docMk/>
            <pc:sldMk cId="308165945" sldId="344"/>
            <ac:spMk id="4" creationId="{15ED88DC-3353-4ED6-3055-151A4368861B}"/>
          </ac:spMkLst>
        </pc:spChg>
        <pc:spChg chg="add del mod">
          <ac:chgData name="Nurul Izzatie Husna Muhammad Fauzi" userId="0dff9f38-c388-44d1-8ab3-41d441e9c9e8" providerId="ADAL" clId="{63E93B28-B2EC-4A02-92D3-F6AFCA9E01DD}" dt="2023-10-28T03:58:08.133" v="352" actId="478"/>
          <ac:spMkLst>
            <pc:docMk/>
            <pc:sldMk cId="308165945" sldId="344"/>
            <ac:spMk id="5" creationId="{E768CAD6-9850-779D-E86D-18B035166255}"/>
          </ac:spMkLst>
        </pc:spChg>
        <pc:picChg chg="add mod">
          <ac:chgData name="Nurul Izzatie Husna Muhammad Fauzi" userId="0dff9f38-c388-44d1-8ab3-41d441e9c9e8" providerId="ADAL" clId="{63E93B28-B2EC-4A02-92D3-F6AFCA9E01DD}" dt="2023-10-28T03:59:29.741" v="371" actId="14100"/>
          <ac:picMkLst>
            <pc:docMk/>
            <pc:sldMk cId="308165945" sldId="344"/>
            <ac:picMk id="6" creationId="{785BA946-7C45-F935-E47E-2A204B96430F}"/>
          </ac:picMkLst>
        </pc:picChg>
      </pc:sldChg>
      <pc:sldChg chg="modSp new mod">
        <pc:chgData name="Nurul Izzatie Husna Muhammad Fauzi" userId="0dff9f38-c388-44d1-8ab3-41d441e9c9e8" providerId="ADAL" clId="{63E93B28-B2EC-4A02-92D3-F6AFCA9E01DD}" dt="2023-10-28T04:00:20.027" v="383" actId="255"/>
        <pc:sldMkLst>
          <pc:docMk/>
          <pc:sldMk cId="3318028809" sldId="345"/>
        </pc:sldMkLst>
        <pc:spChg chg="mod">
          <ac:chgData name="Nurul Izzatie Husna Muhammad Fauzi" userId="0dff9f38-c388-44d1-8ab3-41d441e9c9e8" providerId="ADAL" clId="{63E93B28-B2EC-4A02-92D3-F6AFCA9E01DD}" dt="2023-10-28T04:00:20.027" v="383" actId="255"/>
          <ac:spMkLst>
            <pc:docMk/>
            <pc:sldMk cId="3318028809" sldId="345"/>
            <ac:spMk id="2" creationId="{A94CD9C8-314E-07FE-F339-B8283BB595EB}"/>
          </ac:spMkLst>
        </pc:spChg>
        <pc:spChg chg="mod">
          <ac:chgData name="Nurul Izzatie Husna Muhammad Fauzi" userId="0dff9f38-c388-44d1-8ab3-41d441e9c9e8" providerId="ADAL" clId="{63E93B28-B2EC-4A02-92D3-F6AFCA9E01DD}" dt="2023-10-28T04:00:02.909" v="377" actId="207"/>
          <ac:spMkLst>
            <pc:docMk/>
            <pc:sldMk cId="3318028809" sldId="345"/>
            <ac:spMk id="3" creationId="{4E97A723-6EFF-1B8A-8D06-455CC37FC1EA}"/>
          </ac:spMkLst>
        </pc:spChg>
      </pc:sldChg>
      <pc:sldChg chg="modSp new mod">
        <pc:chgData name="Nurul Izzatie Husna Muhammad Fauzi" userId="0dff9f38-c388-44d1-8ab3-41d441e9c9e8" providerId="ADAL" clId="{63E93B28-B2EC-4A02-92D3-F6AFCA9E01DD}" dt="2023-10-28T04:00:55.920" v="395" actId="20577"/>
        <pc:sldMkLst>
          <pc:docMk/>
          <pc:sldMk cId="1197498745" sldId="346"/>
        </pc:sldMkLst>
        <pc:spChg chg="mod">
          <ac:chgData name="Nurul Izzatie Husna Muhammad Fauzi" userId="0dff9f38-c388-44d1-8ab3-41d441e9c9e8" providerId="ADAL" clId="{63E93B28-B2EC-4A02-92D3-F6AFCA9E01DD}" dt="2023-10-28T04:00:55.920" v="395" actId="20577"/>
          <ac:spMkLst>
            <pc:docMk/>
            <pc:sldMk cId="1197498745" sldId="346"/>
            <ac:spMk id="2" creationId="{782C52F8-9C82-5B90-9F5D-050137F253CE}"/>
          </ac:spMkLst>
        </pc:spChg>
        <pc:spChg chg="mod">
          <ac:chgData name="Nurul Izzatie Husna Muhammad Fauzi" userId="0dff9f38-c388-44d1-8ab3-41d441e9c9e8" providerId="ADAL" clId="{63E93B28-B2EC-4A02-92D3-F6AFCA9E01DD}" dt="2023-10-28T04:00:43.633" v="388" actId="207"/>
          <ac:spMkLst>
            <pc:docMk/>
            <pc:sldMk cId="1197498745" sldId="346"/>
            <ac:spMk id="3" creationId="{4A03A645-8F6E-040C-8154-894C720DE80C}"/>
          </ac:spMkLst>
        </pc:spChg>
      </pc:sldChg>
      <pc:sldChg chg="addSp delSp modSp new mod">
        <pc:chgData name="Nurul Izzatie Husna Muhammad Fauzi" userId="0dff9f38-c388-44d1-8ab3-41d441e9c9e8" providerId="ADAL" clId="{63E93B28-B2EC-4A02-92D3-F6AFCA9E01DD}" dt="2023-10-28T04:02:25.442" v="417" actId="1076"/>
        <pc:sldMkLst>
          <pc:docMk/>
          <pc:sldMk cId="3905447424" sldId="347"/>
        </pc:sldMkLst>
        <pc:spChg chg="add del">
          <ac:chgData name="Nurul Izzatie Husna Muhammad Fauzi" userId="0dff9f38-c388-44d1-8ab3-41d441e9c9e8" providerId="ADAL" clId="{63E93B28-B2EC-4A02-92D3-F6AFCA9E01DD}" dt="2023-10-28T04:01:44.588" v="409" actId="478"/>
          <ac:spMkLst>
            <pc:docMk/>
            <pc:sldMk cId="3905447424" sldId="347"/>
            <ac:spMk id="2" creationId="{B9046A0A-2101-E3DC-3BD0-B436E2AAC21D}"/>
          </ac:spMkLst>
        </pc:spChg>
        <pc:spChg chg="mod">
          <ac:chgData name="Nurul Izzatie Husna Muhammad Fauzi" userId="0dff9f38-c388-44d1-8ab3-41d441e9c9e8" providerId="ADAL" clId="{63E93B28-B2EC-4A02-92D3-F6AFCA9E01DD}" dt="2023-10-28T04:01:12.595" v="400" actId="207"/>
          <ac:spMkLst>
            <pc:docMk/>
            <pc:sldMk cId="3905447424" sldId="347"/>
            <ac:spMk id="3" creationId="{91181E4D-DD2A-77DD-73BB-268F1B736835}"/>
          </ac:spMkLst>
        </pc:spChg>
        <pc:spChg chg="add del mod">
          <ac:chgData name="Nurul Izzatie Husna Muhammad Fauzi" userId="0dff9f38-c388-44d1-8ab3-41d441e9c9e8" providerId="ADAL" clId="{63E93B28-B2EC-4A02-92D3-F6AFCA9E01DD}" dt="2023-10-28T04:01:34.459" v="407"/>
          <ac:spMkLst>
            <pc:docMk/>
            <pc:sldMk cId="3905447424" sldId="347"/>
            <ac:spMk id="5" creationId="{F63C4142-EE19-EF4D-A461-0C77F0419288}"/>
          </ac:spMkLst>
        </pc:spChg>
        <pc:spChg chg="add mod">
          <ac:chgData name="Nurul Izzatie Husna Muhammad Fauzi" userId="0dff9f38-c388-44d1-8ab3-41d441e9c9e8" providerId="ADAL" clId="{63E93B28-B2EC-4A02-92D3-F6AFCA9E01DD}" dt="2023-10-28T04:02:25.442" v="417" actId="1076"/>
          <ac:spMkLst>
            <pc:docMk/>
            <pc:sldMk cId="3905447424" sldId="347"/>
            <ac:spMk id="7" creationId="{ECCB6B10-57BB-77C4-CAEA-0E36D44BF430}"/>
          </ac:spMkLst>
        </pc:spChg>
        <pc:picChg chg="add del mod">
          <ac:chgData name="Nurul Izzatie Husna Muhammad Fauzi" userId="0dff9f38-c388-44d1-8ab3-41d441e9c9e8" providerId="ADAL" clId="{63E93B28-B2EC-4A02-92D3-F6AFCA9E01DD}" dt="2023-10-28T04:01:34.459" v="407"/>
          <ac:picMkLst>
            <pc:docMk/>
            <pc:sldMk cId="3905447424" sldId="347"/>
            <ac:picMk id="4" creationId="{8A27ADBC-3C1F-0A08-834D-4DA320E79C1A}"/>
          </ac:picMkLst>
        </pc:picChg>
        <pc:picChg chg="add mod">
          <ac:chgData name="Nurul Izzatie Husna Muhammad Fauzi" userId="0dff9f38-c388-44d1-8ab3-41d441e9c9e8" providerId="ADAL" clId="{63E93B28-B2EC-4A02-92D3-F6AFCA9E01DD}" dt="2023-10-28T04:01:45.544" v="410"/>
          <ac:picMkLst>
            <pc:docMk/>
            <pc:sldMk cId="3905447424" sldId="347"/>
            <ac:picMk id="6" creationId="{C72177DA-53A4-15C0-AEDA-E9D0419A78CA}"/>
          </ac:picMkLst>
        </pc:picChg>
      </pc:sldChg>
      <pc:sldChg chg="modSp new mod">
        <pc:chgData name="Nurul Izzatie Husna Muhammad Fauzi" userId="0dff9f38-c388-44d1-8ab3-41d441e9c9e8" providerId="ADAL" clId="{63E93B28-B2EC-4A02-92D3-F6AFCA9E01DD}" dt="2023-10-28T04:03:27.600" v="425" actId="12"/>
        <pc:sldMkLst>
          <pc:docMk/>
          <pc:sldMk cId="269890081" sldId="348"/>
        </pc:sldMkLst>
        <pc:spChg chg="mod">
          <ac:chgData name="Nurul Izzatie Husna Muhammad Fauzi" userId="0dff9f38-c388-44d1-8ab3-41d441e9c9e8" providerId="ADAL" clId="{63E93B28-B2EC-4A02-92D3-F6AFCA9E01DD}" dt="2023-10-28T04:03:27.600" v="425" actId="12"/>
          <ac:spMkLst>
            <pc:docMk/>
            <pc:sldMk cId="269890081" sldId="348"/>
            <ac:spMk id="2" creationId="{121B1C32-7EBB-E4BE-EDA9-C4FDF84BFAC5}"/>
          </ac:spMkLst>
        </pc:spChg>
        <pc:spChg chg="mod">
          <ac:chgData name="Nurul Izzatie Husna Muhammad Fauzi" userId="0dff9f38-c388-44d1-8ab3-41d441e9c9e8" providerId="ADAL" clId="{63E93B28-B2EC-4A02-92D3-F6AFCA9E01DD}" dt="2023-10-28T04:02:55.306" v="421" actId="207"/>
          <ac:spMkLst>
            <pc:docMk/>
            <pc:sldMk cId="269890081" sldId="348"/>
            <ac:spMk id="3" creationId="{ED1960EC-E2EA-1B6E-D19E-245EB2D4D337}"/>
          </ac:spMkLst>
        </pc:spChg>
      </pc:sldChg>
      <pc:sldChg chg="modSp new mod">
        <pc:chgData name="Nurul Izzatie Husna Muhammad Fauzi" userId="0dff9f38-c388-44d1-8ab3-41d441e9c9e8" providerId="ADAL" clId="{63E93B28-B2EC-4A02-92D3-F6AFCA9E01DD}" dt="2023-10-28T04:04:29.395" v="435" actId="12"/>
        <pc:sldMkLst>
          <pc:docMk/>
          <pc:sldMk cId="506785626" sldId="349"/>
        </pc:sldMkLst>
        <pc:spChg chg="mod">
          <ac:chgData name="Nurul Izzatie Husna Muhammad Fauzi" userId="0dff9f38-c388-44d1-8ab3-41d441e9c9e8" providerId="ADAL" clId="{63E93B28-B2EC-4A02-92D3-F6AFCA9E01DD}" dt="2023-10-28T04:04:29.395" v="435" actId="12"/>
          <ac:spMkLst>
            <pc:docMk/>
            <pc:sldMk cId="506785626" sldId="349"/>
            <ac:spMk id="2" creationId="{AD042E3B-768D-B28E-1495-BD2C2BDAB7D9}"/>
          </ac:spMkLst>
        </pc:spChg>
        <pc:spChg chg="mod">
          <ac:chgData name="Nurul Izzatie Husna Muhammad Fauzi" userId="0dff9f38-c388-44d1-8ab3-41d441e9c9e8" providerId="ADAL" clId="{63E93B28-B2EC-4A02-92D3-F6AFCA9E01DD}" dt="2023-10-28T04:03:57.833" v="428" actId="207"/>
          <ac:spMkLst>
            <pc:docMk/>
            <pc:sldMk cId="506785626" sldId="349"/>
            <ac:spMk id="3" creationId="{862723AC-DD04-5EB6-F0EA-E17CAC82AC48}"/>
          </ac:spMkLst>
        </pc:spChg>
      </pc:sldChg>
      <pc:sldChg chg="addSp delSp modSp new mod">
        <pc:chgData name="Nurul Izzatie Husna Muhammad Fauzi" userId="0dff9f38-c388-44d1-8ab3-41d441e9c9e8" providerId="ADAL" clId="{63E93B28-B2EC-4A02-92D3-F6AFCA9E01DD}" dt="2023-10-28T04:06:22.004" v="449" actId="14100"/>
        <pc:sldMkLst>
          <pc:docMk/>
          <pc:sldMk cId="1396790970" sldId="350"/>
        </pc:sldMkLst>
        <pc:spChg chg="del">
          <ac:chgData name="Nurul Izzatie Husna Muhammad Fauzi" userId="0dff9f38-c388-44d1-8ab3-41d441e9c9e8" providerId="ADAL" clId="{63E93B28-B2EC-4A02-92D3-F6AFCA9E01DD}" dt="2023-10-28T04:05:48.262" v="441" actId="478"/>
          <ac:spMkLst>
            <pc:docMk/>
            <pc:sldMk cId="1396790970" sldId="350"/>
            <ac:spMk id="2" creationId="{4523B1DD-0122-FEA0-82E5-FC5C2615CFD2}"/>
          </ac:spMkLst>
        </pc:spChg>
        <pc:spChg chg="mod">
          <ac:chgData name="Nurul Izzatie Husna Muhammad Fauzi" userId="0dff9f38-c388-44d1-8ab3-41d441e9c9e8" providerId="ADAL" clId="{63E93B28-B2EC-4A02-92D3-F6AFCA9E01DD}" dt="2023-10-28T04:05:38.421" v="439" actId="207"/>
          <ac:spMkLst>
            <pc:docMk/>
            <pc:sldMk cId="1396790970" sldId="350"/>
            <ac:spMk id="3" creationId="{B6F4DF06-F7BF-302B-73B8-4D4331DFE561}"/>
          </ac:spMkLst>
        </pc:spChg>
        <pc:spChg chg="add mod">
          <ac:chgData name="Nurul Izzatie Husna Muhammad Fauzi" userId="0dff9f38-c388-44d1-8ab3-41d441e9c9e8" providerId="ADAL" clId="{63E93B28-B2EC-4A02-92D3-F6AFCA9E01DD}" dt="2023-10-28T04:06:06.863" v="445" actId="12"/>
          <ac:spMkLst>
            <pc:docMk/>
            <pc:sldMk cId="1396790970" sldId="350"/>
            <ac:spMk id="4" creationId="{FBB54DA4-1594-9CCF-CB7F-C8087BC14A19}"/>
          </ac:spMkLst>
        </pc:spChg>
        <pc:picChg chg="add mod">
          <ac:chgData name="Nurul Izzatie Husna Muhammad Fauzi" userId="0dff9f38-c388-44d1-8ab3-41d441e9c9e8" providerId="ADAL" clId="{63E93B28-B2EC-4A02-92D3-F6AFCA9E01DD}" dt="2023-10-28T04:06:22.004" v="449" actId="14100"/>
          <ac:picMkLst>
            <pc:docMk/>
            <pc:sldMk cId="1396790970" sldId="350"/>
            <ac:picMk id="5" creationId="{CBE2E262-0394-370E-7CD2-5898509F7FDF}"/>
          </ac:picMkLst>
        </pc:picChg>
      </pc:sldChg>
      <pc:sldChg chg="modSp new mod">
        <pc:chgData name="Nurul Izzatie Husna Muhammad Fauzi" userId="0dff9f38-c388-44d1-8ab3-41d441e9c9e8" providerId="ADAL" clId="{63E93B28-B2EC-4A02-92D3-F6AFCA9E01DD}" dt="2023-10-28T04:07:03.951" v="459" actId="20577"/>
        <pc:sldMkLst>
          <pc:docMk/>
          <pc:sldMk cId="345383170" sldId="351"/>
        </pc:sldMkLst>
        <pc:spChg chg="mod">
          <ac:chgData name="Nurul Izzatie Husna Muhammad Fauzi" userId="0dff9f38-c388-44d1-8ab3-41d441e9c9e8" providerId="ADAL" clId="{63E93B28-B2EC-4A02-92D3-F6AFCA9E01DD}" dt="2023-10-28T04:07:03.951" v="459" actId="20577"/>
          <ac:spMkLst>
            <pc:docMk/>
            <pc:sldMk cId="345383170" sldId="351"/>
            <ac:spMk id="2" creationId="{AA2E2A2E-75E5-2AE3-305F-1C8570E42EC8}"/>
          </ac:spMkLst>
        </pc:spChg>
        <pc:spChg chg="mod">
          <ac:chgData name="Nurul Izzatie Husna Muhammad Fauzi" userId="0dff9f38-c388-44d1-8ab3-41d441e9c9e8" providerId="ADAL" clId="{63E93B28-B2EC-4A02-92D3-F6AFCA9E01DD}" dt="2023-10-28T04:06:49.297" v="452" actId="207"/>
          <ac:spMkLst>
            <pc:docMk/>
            <pc:sldMk cId="345383170" sldId="351"/>
            <ac:spMk id="3" creationId="{7EB1C5A8-25BE-C754-2CE3-D505E5D029E9}"/>
          </ac:spMkLst>
        </pc:spChg>
      </pc:sldChg>
      <pc:sldChg chg="modSp new mod">
        <pc:chgData name="Nurul Izzatie Husna Muhammad Fauzi" userId="0dff9f38-c388-44d1-8ab3-41d441e9c9e8" providerId="ADAL" clId="{63E93B28-B2EC-4A02-92D3-F6AFCA9E01DD}" dt="2023-10-28T04:07:41.344" v="472" actId="12"/>
        <pc:sldMkLst>
          <pc:docMk/>
          <pc:sldMk cId="4128930088" sldId="352"/>
        </pc:sldMkLst>
        <pc:spChg chg="mod">
          <ac:chgData name="Nurul Izzatie Husna Muhammad Fauzi" userId="0dff9f38-c388-44d1-8ab3-41d441e9c9e8" providerId="ADAL" clId="{63E93B28-B2EC-4A02-92D3-F6AFCA9E01DD}" dt="2023-10-28T04:07:41.344" v="472" actId="12"/>
          <ac:spMkLst>
            <pc:docMk/>
            <pc:sldMk cId="4128930088" sldId="352"/>
            <ac:spMk id="2" creationId="{1436F850-4F4E-31B3-8058-BB397638A4CE}"/>
          </ac:spMkLst>
        </pc:spChg>
        <pc:spChg chg="mod">
          <ac:chgData name="Nurul Izzatie Husna Muhammad Fauzi" userId="0dff9f38-c388-44d1-8ab3-41d441e9c9e8" providerId="ADAL" clId="{63E93B28-B2EC-4A02-92D3-F6AFCA9E01DD}" dt="2023-10-28T04:07:21.069" v="464" actId="207"/>
          <ac:spMkLst>
            <pc:docMk/>
            <pc:sldMk cId="4128930088" sldId="352"/>
            <ac:spMk id="3" creationId="{2EDD1DBE-730B-B8F8-9274-71958BC22B20}"/>
          </ac:spMkLst>
        </pc:spChg>
      </pc:sldChg>
      <pc:sldChg chg="addSp delSp modSp new mod">
        <pc:chgData name="Nurul Izzatie Husna Muhammad Fauzi" userId="0dff9f38-c388-44d1-8ab3-41d441e9c9e8" providerId="ADAL" clId="{63E93B28-B2EC-4A02-92D3-F6AFCA9E01DD}" dt="2023-10-28T04:15:01.439" v="520" actId="12"/>
        <pc:sldMkLst>
          <pc:docMk/>
          <pc:sldMk cId="2224812323" sldId="353"/>
        </pc:sldMkLst>
        <pc:spChg chg="del mod">
          <ac:chgData name="Nurul Izzatie Husna Muhammad Fauzi" userId="0dff9f38-c388-44d1-8ab3-41d441e9c9e8" providerId="ADAL" clId="{63E93B28-B2EC-4A02-92D3-F6AFCA9E01DD}" dt="2023-10-28T04:08:37.545" v="483" actId="478"/>
          <ac:spMkLst>
            <pc:docMk/>
            <pc:sldMk cId="2224812323" sldId="353"/>
            <ac:spMk id="2" creationId="{59F6E6B7-941F-B559-286E-28613C5BB3CC}"/>
          </ac:spMkLst>
        </pc:spChg>
        <pc:spChg chg="mod">
          <ac:chgData name="Nurul Izzatie Husna Muhammad Fauzi" userId="0dff9f38-c388-44d1-8ab3-41d441e9c9e8" providerId="ADAL" clId="{63E93B28-B2EC-4A02-92D3-F6AFCA9E01DD}" dt="2023-10-28T04:08:14.460" v="477" actId="207"/>
          <ac:spMkLst>
            <pc:docMk/>
            <pc:sldMk cId="2224812323" sldId="353"/>
            <ac:spMk id="3" creationId="{79DE99C7-4A72-117C-295A-3A408DD6C5A6}"/>
          </ac:spMkLst>
        </pc:spChg>
        <pc:spChg chg="add del mod">
          <ac:chgData name="Nurul Izzatie Husna Muhammad Fauzi" userId="0dff9f38-c388-44d1-8ab3-41d441e9c9e8" providerId="ADAL" clId="{63E93B28-B2EC-4A02-92D3-F6AFCA9E01DD}" dt="2023-10-28T04:15:01.439" v="520" actId="12"/>
          <ac:spMkLst>
            <pc:docMk/>
            <pc:sldMk cId="2224812323" sldId="353"/>
            <ac:spMk id="4" creationId="{26959744-9A85-5EF7-3753-A26A62FB53B3}"/>
          </ac:spMkLst>
        </pc:spChg>
        <pc:spChg chg="add del mod">
          <ac:chgData name="Nurul Izzatie Husna Muhammad Fauzi" userId="0dff9f38-c388-44d1-8ab3-41d441e9c9e8" providerId="ADAL" clId="{63E93B28-B2EC-4A02-92D3-F6AFCA9E01DD}" dt="2023-10-28T04:10:18.023" v="510" actId="11529"/>
          <ac:spMkLst>
            <pc:docMk/>
            <pc:sldMk cId="2224812323" sldId="353"/>
            <ac:spMk id="5" creationId="{BE64CEC3-7114-836A-294B-E09458EC83B1}"/>
          </ac:spMkLst>
        </pc:spChg>
        <pc:spChg chg="add del mod">
          <ac:chgData name="Nurul Izzatie Husna Muhammad Fauzi" userId="0dff9f38-c388-44d1-8ab3-41d441e9c9e8" providerId="ADAL" clId="{63E93B28-B2EC-4A02-92D3-F6AFCA9E01DD}" dt="2023-10-28T04:10:16.399" v="507"/>
          <ac:spMkLst>
            <pc:docMk/>
            <pc:sldMk cId="2224812323" sldId="353"/>
            <ac:spMk id="6" creationId="{F06FE80F-FB10-7DFA-180C-523233D754A9}"/>
          </ac:spMkLst>
        </pc:spChg>
        <pc:spChg chg="add del mod">
          <ac:chgData name="Nurul Izzatie Husna Muhammad Fauzi" userId="0dff9f38-c388-44d1-8ab3-41d441e9c9e8" providerId="ADAL" clId="{63E93B28-B2EC-4A02-92D3-F6AFCA9E01DD}" dt="2023-10-28T04:10:15.838" v="505"/>
          <ac:spMkLst>
            <pc:docMk/>
            <pc:sldMk cId="2224812323" sldId="353"/>
            <ac:spMk id="7" creationId="{AC139389-2DF0-F0B4-FB2F-B1BCC839264D}"/>
          </ac:spMkLst>
        </pc:spChg>
        <pc:spChg chg="add del mod">
          <ac:chgData name="Nurul Izzatie Husna Muhammad Fauzi" userId="0dff9f38-c388-44d1-8ab3-41d441e9c9e8" providerId="ADAL" clId="{63E93B28-B2EC-4A02-92D3-F6AFCA9E01DD}" dt="2023-10-28T04:10:15.464" v="503"/>
          <ac:spMkLst>
            <pc:docMk/>
            <pc:sldMk cId="2224812323" sldId="353"/>
            <ac:spMk id="8" creationId="{13E33FEA-DE58-2750-E042-387DABD32140}"/>
          </ac:spMkLst>
        </pc:spChg>
        <pc:spChg chg="add del mod">
          <ac:chgData name="Nurul Izzatie Husna Muhammad Fauzi" userId="0dff9f38-c388-44d1-8ab3-41d441e9c9e8" providerId="ADAL" clId="{63E93B28-B2EC-4A02-92D3-F6AFCA9E01DD}" dt="2023-10-28T04:10:15.269" v="502"/>
          <ac:spMkLst>
            <pc:docMk/>
            <pc:sldMk cId="2224812323" sldId="353"/>
            <ac:spMk id="9" creationId="{346790EE-86D1-E43F-968C-3403CF24D6A2}"/>
          </ac:spMkLst>
        </pc:spChg>
        <pc:spChg chg="add del mod">
          <ac:chgData name="Nurul Izzatie Husna Muhammad Fauzi" userId="0dff9f38-c388-44d1-8ab3-41d441e9c9e8" providerId="ADAL" clId="{63E93B28-B2EC-4A02-92D3-F6AFCA9E01DD}" dt="2023-10-28T04:10:14.624" v="499"/>
          <ac:spMkLst>
            <pc:docMk/>
            <pc:sldMk cId="2224812323" sldId="353"/>
            <ac:spMk id="10" creationId="{24557D8A-57D5-D8BD-BF9A-2E350E8BF1A5}"/>
          </ac:spMkLst>
        </pc:spChg>
      </pc:sldChg>
      <pc:sldChg chg="modSp new mod">
        <pc:chgData name="Nurul Izzatie Husna Muhammad Fauzi" userId="0dff9f38-c388-44d1-8ab3-41d441e9c9e8" providerId="ADAL" clId="{63E93B28-B2EC-4A02-92D3-F6AFCA9E01DD}" dt="2023-10-28T04:15:44.938" v="537" actId="20577"/>
        <pc:sldMkLst>
          <pc:docMk/>
          <pc:sldMk cId="3642827913" sldId="354"/>
        </pc:sldMkLst>
        <pc:spChg chg="mod">
          <ac:chgData name="Nurul Izzatie Husna Muhammad Fauzi" userId="0dff9f38-c388-44d1-8ab3-41d441e9c9e8" providerId="ADAL" clId="{63E93B28-B2EC-4A02-92D3-F6AFCA9E01DD}" dt="2023-10-28T04:15:44.938" v="537" actId="20577"/>
          <ac:spMkLst>
            <pc:docMk/>
            <pc:sldMk cId="3642827913" sldId="354"/>
            <ac:spMk id="2" creationId="{E5536E3D-4C15-A954-234C-FC3D276872E7}"/>
          </ac:spMkLst>
        </pc:spChg>
        <pc:spChg chg="mod">
          <ac:chgData name="Nurul Izzatie Husna Muhammad Fauzi" userId="0dff9f38-c388-44d1-8ab3-41d441e9c9e8" providerId="ADAL" clId="{63E93B28-B2EC-4A02-92D3-F6AFCA9E01DD}" dt="2023-10-28T04:15:17.520" v="524"/>
          <ac:spMkLst>
            <pc:docMk/>
            <pc:sldMk cId="3642827913" sldId="354"/>
            <ac:spMk id="3" creationId="{766DBAD0-8060-8A41-1EBA-1CFC83860880}"/>
          </ac:spMkLst>
        </pc:spChg>
      </pc:sldChg>
      <pc:sldChg chg="modSp new mod">
        <pc:chgData name="Nurul Izzatie Husna Muhammad Fauzi" userId="0dff9f38-c388-44d1-8ab3-41d441e9c9e8" providerId="ADAL" clId="{63E93B28-B2EC-4A02-92D3-F6AFCA9E01DD}" dt="2023-10-28T04:16:15.895" v="547" actId="20577"/>
        <pc:sldMkLst>
          <pc:docMk/>
          <pc:sldMk cId="154548901" sldId="355"/>
        </pc:sldMkLst>
        <pc:spChg chg="mod">
          <ac:chgData name="Nurul Izzatie Husna Muhammad Fauzi" userId="0dff9f38-c388-44d1-8ab3-41d441e9c9e8" providerId="ADAL" clId="{63E93B28-B2EC-4A02-92D3-F6AFCA9E01DD}" dt="2023-10-28T04:16:15.895" v="547" actId="20577"/>
          <ac:spMkLst>
            <pc:docMk/>
            <pc:sldMk cId="154548901" sldId="355"/>
            <ac:spMk id="2" creationId="{11396D3E-CCF6-60B2-BAAC-FD2505CDE827}"/>
          </ac:spMkLst>
        </pc:spChg>
        <pc:spChg chg="mod">
          <ac:chgData name="Nurul Izzatie Husna Muhammad Fauzi" userId="0dff9f38-c388-44d1-8ab3-41d441e9c9e8" providerId="ADAL" clId="{63E93B28-B2EC-4A02-92D3-F6AFCA9E01DD}" dt="2023-10-28T04:16:01.800" v="541" actId="207"/>
          <ac:spMkLst>
            <pc:docMk/>
            <pc:sldMk cId="154548901" sldId="355"/>
            <ac:spMk id="3" creationId="{B048F78B-55E0-0824-03B4-2BB46370DF8E}"/>
          </ac:spMkLst>
        </pc:spChg>
      </pc:sldChg>
      <pc:sldChg chg="addSp delSp modSp new mod">
        <pc:chgData name="Nurul Izzatie Husna Muhammad Fauzi" userId="0dff9f38-c388-44d1-8ab3-41d441e9c9e8" providerId="ADAL" clId="{63E93B28-B2EC-4A02-92D3-F6AFCA9E01DD}" dt="2023-10-28T04:20:35.231" v="569" actId="12"/>
        <pc:sldMkLst>
          <pc:docMk/>
          <pc:sldMk cId="3669358881" sldId="356"/>
        </pc:sldMkLst>
        <pc:spChg chg="del">
          <ac:chgData name="Nurul Izzatie Husna Muhammad Fauzi" userId="0dff9f38-c388-44d1-8ab3-41d441e9c9e8" providerId="ADAL" clId="{63E93B28-B2EC-4A02-92D3-F6AFCA9E01DD}" dt="2023-10-28T04:18:53.639" v="551" actId="478"/>
          <ac:spMkLst>
            <pc:docMk/>
            <pc:sldMk cId="3669358881" sldId="356"/>
            <ac:spMk id="2" creationId="{5549C84E-5103-3657-657C-2AFC0BD655B1}"/>
          </ac:spMkLst>
        </pc:spChg>
        <pc:spChg chg="mod">
          <ac:chgData name="Nurul Izzatie Husna Muhammad Fauzi" userId="0dff9f38-c388-44d1-8ab3-41d441e9c9e8" providerId="ADAL" clId="{63E93B28-B2EC-4A02-92D3-F6AFCA9E01DD}" dt="2023-10-28T04:18:41.342" v="550"/>
          <ac:spMkLst>
            <pc:docMk/>
            <pc:sldMk cId="3669358881" sldId="356"/>
            <ac:spMk id="3" creationId="{38C76D51-7E8E-5334-1558-2C0143F36B79}"/>
          </ac:spMkLst>
        </pc:spChg>
        <pc:spChg chg="add del mod">
          <ac:chgData name="Nurul Izzatie Husna Muhammad Fauzi" userId="0dff9f38-c388-44d1-8ab3-41d441e9c9e8" providerId="ADAL" clId="{63E93B28-B2EC-4A02-92D3-F6AFCA9E01DD}" dt="2023-10-28T04:18:58.070" v="553"/>
          <ac:spMkLst>
            <pc:docMk/>
            <pc:sldMk cId="3669358881" sldId="356"/>
            <ac:spMk id="4" creationId="{8218A003-67C4-DE9A-27E3-AB69BDA9DF10}"/>
          </ac:spMkLst>
        </pc:spChg>
        <pc:spChg chg="add del mod">
          <ac:chgData name="Nurul Izzatie Husna Muhammad Fauzi" userId="0dff9f38-c388-44d1-8ab3-41d441e9c9e8" providerId="ADAL" clId="{63E93B28-B2EC-4A02-92D3-F6AFCA9E01DD}" dt="2023-10-28T04:18:58.070" v="553"/>
          <ac:spMkLst>
            <pc:docMk/>
            <pc:sldMk cId="3669358881" sldId="356"/>
            <ac:spMk id="5" creationId="{847CE770-D052-CF77-5A77-1CCB4C1F22F0}"/>
          </ac:spMkLst>
        </pc:spChg>
        <pc:spChg chg="add del mod">
          <ac:chgData name="Nurul Izzatie Husna Muhammad Fauzi" userId="0dff9f38-c388-44d1-8ab3-41d441e9c9e8" providerId="ADAL" clId="{63E93B28-B2EC-4A02-92D3-F6AFCA9E01DD}" dt="2023-10-28T04:18:58.070" v="553"/>
          <ac:spMkLst>
            <pc:docMk/>
            <pc:sldMk cId="3669358881" sldId="356"/>
            <ac:spMk id="6" creationId="{5CDD8984-8738-C7BA-01B0-839EDAC00643}"/>
          </ac:spMkLst>
        </pc:spChg>
        <pc:spChg chg="add del mod">
          <ac:chgData name="Nurul Izzatie Husna Muhammad Fauzi" userId="0dff9f38-c388-44d1-8ab3-41d441e9c9e8" providerId="ADAL" clId="{63E93B28-B2EC-4A02-92D3-F6AFCA9E01DD}" dt="2023-10-28T04:18:58.070" v="553"/>
          <ac:spMkLst>
            <pc:docMk/>
            <pc:sldMk cId="3669358881" sldId="356"/>
            <ac:spMk id="7" creationId="{1277D975-527F-E058-B6D4-14ECAC07C4C4}"/>
          </ac:spMkLst>
        </pc:spChg>
        <pc:spChg chg="add del mod">
          <ac:chgData name="Nurul Izzatie Husna Muhammad Fauzi" userId="0dff9f38-c388-44d1-8ab3-41d441e9c9e8" providerId="ADAL" clId="{63E93B28-B2EC-4A02-92D3-F6AFCA9E01DD}" dt="2023-10-28T04:18:58.070" v="553"/>
          <ac:spMkLst>
            <pc:docMk/>
            <pc:sldMk cId="3669358881" sldId="356"/>
            <ac:spMk id="8" creationId="{16FA50C5-B313-9D14-3B2E-0EBD2B69EA60}"/>
          </ac:spMkLst>
        </pc:spChg>
        <pc:spChg chg="add del mod">
          <ac:chgData name="Nurul Izzatie Husna Muhammad Fauzi" userId="0dff9f38-c388-44d1-8ab3-41d441e9c9e8" providerId="ADAL" clId="{63E93B28-B2EC-4A02-92D3-F6AFCA9E01DD}" dt="2023-10-28T04:19:34.873" v="563" actId="113"/>
          <ac:spMkLst>
            <pc:docMk/>
            <pc:sldMk cId="3669358881" sldId="356"/>
            <ac:spMk id="9" creationId="{C09691AC-B026-6F6A-E82C-CD6FF0FE55BC}"/>
          </ac:spMkLst>
        </pc:spChg>
        <pc:spChg chg="add mod">
          <ac:chgData name="Nurul Izzatie Husna Muhammad Fauzi" userId="0dff9f38-c388-44d1-8ab3-41d441e9c9e8" providerId="ADAL" clId="{63E93B28-B2EC-4A02-92D3-F6AFCA9E01DD}" dt="2023-10-28T04:20:35.231" v="569" actId="12"/>
          <ac:spMkLst>
            <pc:docMk/>
            <pc:sldMk cId="3669358881" sldId="356"/>
            <ac:spMk id="10" creationId="{0AFEF9A1-3A25-1E80-6C47-43328A7FEE12}"/>
          </ac:spMkLst>
        </pc:spChg>
        <pc:spChg chg="add mod">
          <ac:chgData name="Nurul Izzatie Husna Muhammad Fauzi" userId="0dff9f38-c388-44d1-8ab3-41d441e9c9e8" providerId="ADAL" clId="{63E93B28-B2EC-4A02-92D3-F6AFCA9E01DD}" dt="2023-10-28T04:19:47.833" v="565" actId="113"/>
          <ac:spMkLst>
            <pc:docMk/>
            <pc:sldMk cId="3669358881" sldId="356"/>
            <ac:spMk id="11" creationId="{6CE71CE8-3F3F-86CF-7F44-FB22D3BD451A}"/>
          </ac:spMkLst>
        </pc:spChg>
        <pc:spChg chg="add mod">
          <ac:chgData name="Nurul Izzatie Husna Muhammad Fauzi" userId="0dff9f38-c388-44d1-8ab3-41d441e9c9e8" providerId="ADAL" clId="{63E93B28-B2EC-4A02-92D3-F6AFCA9E01DD}" dt="2023-10-28T04:20:26.180" v="568" actId="255"/>
          <ac:spMkLst>
            <pc:docMk/>
            <pc:sldMk cId="3669358881" sldId="356"/>
            <ac:spMk id="12" creationId="{C60B6015-12F5-56E1-D81C-653B222516D3}"/>
          </ac:spMkLst>
        </pc:spChg>
        <pc:spChg chg="add del mod">
          <ac:chgData name="Nurul Izzatie Husna Muhammad Fauzi" userId="0dff9f38-c388-44d1-8ab3-41d441e9c9e8" providerId="ADAL" clId="{63E93B28-B2EC-4A02-92D3-F6AFCA9E01DD}" dt="2023-10-28T04:19:05.517" v="555" actId="478"/>
          <ac:spMkLst>
            <pc:docMk/>
            <pc:sldMk cId="3669358881" sldId="356"/>
            <ac:spMk id="13" creationId="{E5304C4B-CA80-3712-03F2-90A2F4397CD9}"/>
          </ac:spMkLst>
        </pc:spChg>
        <pc:spChg chg="add del mod">
          <ac:chgData name="Nurul Izzatie Husna Muhammad Fauzi" userId="0dff9f38-c388-44d1-8ab3-41d441e9c9e8" providerId="ADAL" clId="{63E93B28-B2EC-4A02-92D3-F6AFCA9E01DD}" dt="2023-10-28T04:19:21.980" v="558"/>
          <ac:spMkLst>
            <pc:docMk/>
            <pc:sldMk cId="3669358881" sldId="356"/>
            <ac:spMk id="14" creationId="{71EB86B0-3AEB-093B-DB94-1293A159332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0D94D-E1CF-4942-9670-7567F4F4487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518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>
                <a:solidFill>
                  <a:schemeClr val="bg1"/>
                </a:solidFill>
              </a:rPr>
              <a:t>AAPP007-4-2 System Analysis and Design</a:t>
            </a:r>
            <a:endParaRPr lang="en-US" sz="8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l"/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MY" sz="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Information System 	</a:t>
            </a:r>
          </a:p>
          <a:p>
            <a:pPr algn="ctr"/>
            <a:endParaRPr lang="en-US" sz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E8285C3-AD06-C6EE-DA1E-01E4AE09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Introduction to Information System </a:t>
            </a:r>
            <a:br>
              <a:rPr lang="en-US" sz="3200" dirty="0"/>
            </a:br>
            <a:endParaRPr lang="en-MY" sz="32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E76693-9333-AC46-AAFA-600C2E1A0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3200"/>
              <a:t>CT026-3-1</a:t>
            </a:r>
            <a:r>
              <a:rPr lang="en-MY" sz="3200" dirty="0"/>
              <a:t>-</a:t>
            </a:r>
            <a:r>
              <a:rPr lang="en-US" sz="3200"/>
              <a:t>Systems </a:t>
            </a:r>
            <a:r>
              <a:rPr lang="en-US" sz="3200" dirty="0"/>
              <a:t>Analysis and Design</a:t>
            </a:r>
            <a:endParaRPr lang="en-MY" sz="3200" dirty="0"/>
          </a:p>
        </p:txBody>
      </p:sp>
    </p:spTree>
    <p:extLst>
      <p:ext uri="{BB962C8B-B14F-4D97-AF65-F5344CB8AC3E}">
        <p14:creationId xmlns:p14="http://schemas.microsoft.com/office/powerpoint/2010/main" val="30076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US" b="1" dirty="0"/>
              <a:t>Components of Information Systems</a:t>
            </a:r>
            <a:endParaRPr lang="en-MY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22B87-C136-3DE4-9468-6C2F4ACA8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81" y="1481595"/>
            <a:ext cx="11064461" cy="1713668"/>
          </a:xfrm>
        </p:spPr>
        <p:txBody>
          <a:bodyPr/>
          <a:lstStyle/>
          <a:p>
            <a:pPr marL="322326" indent="-322326" eaLnBrk="1" hangingPunct="1"/>
            <a:r>
              <a:rPr lang="en-US" sz="2400" b="1" dirty="0">
                <a:solidFill>
                  <a:schemeClr val="accent6"/>
                </a:solidFill>
                <a:latin typeface="+mj-lt"/>
                <a:ea typeface="+mn-ea"/>
                <a:cs typeface="Calibri" panose="020F0502020204030204" pitchFamily="34" charset="0"/>
              </a:rPr>
              <a:t>Software</a:t>
            </a:r>
          </a:p>
          <a:p>
            <a:pPr marL="772668" lvl="1" indent="-342900" eaLnBrk="1" hangingPunct="1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accent6"/>
                </a:solidFill>
                <a:latin typeface="+mj-lt"/>
                <a:cs typeface="Calibri" panose="020F0502020204030204" pitchFamily="34" charset="0"/>
              </a:rPr>
              <a:t>Programs that control the hardware and produce the desired information or results</a:t>
            </a:r>
          </a:p>
          <a:p>
            <a:pPr marL="772668" lvl="1" indent="-342900" eaLnBrk="1" hangingPunct="1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accent6"/>
                </a:solidFill>
                <a:latin typeface="+mj-lt"/>
                <a:cs typeface="Calibri" panose="020F0502020204030204" pitchFamily="34" charset="0"/>
              </a:rPr>
              <a:t>Consists of:</a:t>
            </a:r>
          </a:p>
          <a:p>
            <a:endParaRPr lang="en-MY" sz="2400" dirty="0"/>
          </a:p>
        </p:txBody>
      </p:sp>
      <p:pic>
        <p:nvPicPr>
          <p:cNvPr id="3" name="Picture 7" descr="A blue sign with black text&#10;&#10;Description automatically generated">
            <a:extLst>
              <a:ext uri="{FF2B5EF4-FFF2-40B4-BE49-F238E27FC236}">
                <a16:creationId xmlns:a16="http://schemas.microsoft.com/office/drawing/2014/main" id="{73432610-946F-F15A-04D7-D4ECAB786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19" y="4896092"/>
            <a:ext cx="3360712" cy="1607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A green screen with black text&#10;&#10;Description automatically generated">
            <a:extLst>
              <a:ext uri="{FF2B5EF4-FFF2-40B4-BE49-F238E27FC236}">
                <a16:creationId xmlns:a16="http://schemas.microsoft.com/office/drawing/2014/main" id="{D77F8256-4F9E-1D0D-BA7E-0349C331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981" y="3429000"/>
            <a:ext cx="2377364" cy="964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 descr="A green sign with black text&#10;&#10;Description automatically generated">
            <a:extLst>
              <a:ext uri="{FF2B5EF4-FFF2-40B4-BE49-F238E27FC236}">
                <a16:creationId xmlns:a16="http://schemas.microsoft.com/office/drawing/2014/main" id="{FA52C204-F1A6-E8B8-AAF1-0F17ADA86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084" y="3485818"/>
            <a:ext cx="2371383" cy="958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4" descr="A green oval with black text&#10;&#10;Description automatically generated">
            <a:extLst>
              <a:ext uri="{FF2B5EF4-FFF2-40B4-BE49-F238E27FC236}">
                <a16:creationId xmlns:a16="http://schemas.microsoft.com/office/drawing/2014/main" id="{9C60C022-30FA-8982-44F9-E4B93D63B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393" y="4098152"/>
            <a:ext cx="1406980" cy="861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A green oval with black text&#10;&#10;Description automatically generated">
            <a:extLst>
              <a:ext uri="{FF2B5EF4-FFF2-40B4-BE49-F238E27FC236}">
                <a16:creationId xmlns:a16="http://schemas.microsoft.com/office/drawing/2014/main" id="{EF3E5E7E-2B9F-40C3-955B-C244972D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02" y="4034859"/>
            <a:ext cx="1406980" cy="861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 descr="A blue sign with black text&#10;&#10;Description automatically generated">
            <a:extLst>
              <a:ext uri="{FF2B5EF4-FFF2-40B4-BE49-F238E27FC236}">
                <a16:creationId xmlns:a16="http://schemas.microsoft.com/office/drawing/2014/main" id="{55673415-916A-4D17-A99B-0C030D7FF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07" y="4874072"/>
            <a:ext cx="3360712" cy="1607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074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US" b="1"/>
              <a:t>Components of Information Systems</a:t>
            </a:r>
            <a:endParaRPr lang="en-MY"/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C4409C05-2AB9-698C-6621-5D77EE0D3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007" y="3865355"/>
            <a:ext cx="3340100" cy="147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6FF6E6-0E56-1173-2D91-21641ABA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373" y="1232737"/>
            <a:ext cx="2517775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CFA409-403C-E62A-9332-7E51650EF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743" y="1812925"/>
            <a:ext cx="373697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14BF6-ABB5-44C8-78E1-A6225FE3D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373" y="3197226"/>
            <a:ext cx="2517775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B5F833-C71D-94CD-D6D1-1B94BCFD5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39" y="3556794"/>
            <a:ext cx="2974975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971B90-0B48-6D6F-0746-1D22AC236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073" y="4026986"/>
            <a:ext cx="250507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5A2F3-2EE4-F2A4-08AF-21F29F879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856" y="5168065"/>
            <a:ext cx="4200525" cy="146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4434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US" b="1"/>
              <a:t>Components of Information Systems</a:t>
            </a:r>
            <a:endParaRPr lang="en-MY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B07D609-91D9-6880-D292-D2551EA13AB2}"/>
              </a:ext>
            </a:extLst>
          </p:cNvPr>
          <p:cNvSpPr txBox="1">
            <a:spLocks/>
          </p:cNvSpPr>
          <p:nvPr/>
        </p:nvSpPr>
        <p:spPr>
          <a:xfrm>
            <a:off x="254000" y="1697038"/>
            <a:ext cx="6372831" cy="45259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defRPr/>
            </a:pPr>
            <a:r>
              <a:rPr lang="en-US" sz="2400" b="1" kern="0" dirty="0"/>
              <a:t>Data 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GB" sz="2400" kern="0" dirty="0"/>
              <a:t>Data is raw facts that an IS transforms into useful information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GB" sz="2400" kern="0" dirty="0"/>
              <a:t>Data has no inherent meaning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GB" sz="2400" kern="0" dirty="0"/>
              <a:t>Data cannot be used for making decision</a:t>
            </a:r>
          </a:p>
          <a:p>
            <a:pPr marL="0" indent="0">
              <a:buFontTx/>
              <a:buNone/>
            </a:pPr>
            <a:endParaRPr lang="en-MY" sz="2400" kern="0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F9AFE821-2D29-74AF-7808-B0350A003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379" y="1697038"/>
            <a:ext cx="4002088" cy="396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C182E4-E9BD-1787-0628-F9DEF9B50E62}"/>
              </a:ext>
            </a:extLst>
          </p:cNvPr>
          <p:cNvSpPr txBox="1"/>
          <p:nvPr/>
        </p:nvSpPr>
        <p:spPr>
          <a:xfrm>
            <a:off x="6626831" y="5670515"/>
            <a:ext cx="5435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/>
            <a:r>
              <a:rPr lang="en-US" sz="1200" b="1" dirty="0">
                <a:solidFill>
                  <a:schemeClr val="accent6"/>
                </a:solidFill>
              </a:rPr>
              <a:t>Figure 2 : </a:t>
            </a:r>
            <a:r>
              <a:rPr lang="en-US" sz="1200" dirty="0">
                <a:solidFill>
                  <a:schemeClr val="accent6"/>
                </a:solidFill>
              </a:rPr>
              <a:t>In a typical payroll system, data is stored in </a:t>
            </a:r>
          </a:p>
          <a:p>
            <a:pPr lvl="1" eaLnBrk="1" hangingPunct="1"/>
            <a:r>
              <a:rPr lang="en-US" sz="1200" dirty="0">
                <a:solidFill>
                  <a:schemeClr val="accent6"/>
                </a:solidFill>
              </a:rPr>
              <a:t>separate tables that are linked to form an overall databased. </a:t>
            </a:r>
          </a:p>
        </p:txBody>
      </p:sp>
    </p:spTree>
    <p:extLst>
      <p:ext uri="{BB962C8B-B14F-4D97-AF65-F5344CB8AC3E}">
        <p14:creationId xmlns:p14="http://schemas.microsoft.com/office/powerpoint/2010/main" val="4018525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http://www.ranchodinero.com/wp-content/uploads/2012/05/Exported-Data-in-Excel.png">
            <a:extLst>
              <a:ext uri="{FF2B5EF4-FFF2-40B4-BE49-F238E27FC236}">
                <a16:creationId xmlns:a16="http://schemas.microsoft.com/office/drawing/2014/main" id="{A16B1599-CC62-AB29-9AD7-85CDC5E2E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75864" y="1244975"/>
            <a:ext cx="8455070" cy="509417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US" altLang="en-US" dirty="0"/>
              <a:t>Data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23685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22B87-C136-3DE4-9468-6C2F4ACA8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pPr eaLnBrk="1" hangingPunct="1">
              <a:defRPr/>
            </a:pPr>
            <a:r>
              <a:rPr lang="en-US" sz="2400" b="1" dirty="0"/>
              <a:t>Processes 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Describe the tasks and business functions that users, managers, and IT staff members perform to achieve specific results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Represent actual day-today business operations</a:t>
            </a:r>
          </a:p>
          <a:p>
            <a:pPr lvl="1" eaLnBrk="1" hangingPunct="1"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Example :  Generate report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US" b="1"/>
              <a:t>Components of Information Systems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88868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22B87-C136-3DE4-9468-6C2F4ACA8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pPr eaLnBrk="1" hangingPunct="1"/>
            <a:r>
              <a:rPr lang="en-US" b="1" dirty="0"/>
              <a:t>People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GB" sz="2500" dirty="0"/>
              <a:t>Have an interest in an IS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GB" sz="2500" dirty="0"/>
              <a:t>A user is a person who communicates with an IS or uses the information that it generates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GB" sz="2500" dirty="0">
                <a:solidFill>
                  <a:schemeClr val="accent6"/>
                </a:solidFill>
              </a:rPr>
              <a:t>Example :  Stakeholders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US" b="1"/>
              <a:t>Components of Information Systems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49395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F16A5C-6ACB-E85C-B857-A5AD71EAF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0183" y="1381009"/>
            <a:ext cx="8771634" cy="473668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40CF2E-D09C-A93C-2CCD-01EC6121097D}"/>
              </a:ext>
            </a:extLst>
          </p:cNvPr>
          <p:cNvSpPr txBox="1"/>
          <p:nvPr/>
        </p:nvSpPr>
        <p:spPr bwMode="auto">
          <a:xfrm>
            <a:off x="2278263" y="6117690"/>
            <a:ext cx="7184236" cy="4656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1">
              <a:spcBef>
                <a:spcPct val="20000"/>
              </a:spcBef>
            </a:pPr>
            <a:r>
              <a:rPr lang="en-US" sz="1200" b="1" dirty="0">
                <a:latin typeface="+mj-lt"/>
                <a:cs typeface="Calibri" panose="020F0502020204030204" pitchFamily="34" charset="0"/>
              </a:rPr>
              <a:t>Figure 3 : </a:t>
            </a:r>
            <a:r>
              <a:rPr lang="en-US" altLang="en-US" sz="1200" dirty="0">
                <a:latin typeface="+mj-lt"/>
                <a:cs typeface="Calibri" panose="020F0502020204030204" pitchFamily="34" charset="0"/>
              </a:rPr>
              <a:t>A typical organizational model identifies business functions and organizational levels.</a:t>
            </a:r>
            <a:endParaRPr lang="en-US" sz="12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GB" altLang="en-US" b="1">
                <a:latin typeface="Montserrat" panose="00000500000000000000" pitchFamily="2" charset="0"/>
                <a:ea typeface="+mj-ea"/>
                <a:cs typeface="+mj-cs"/>
              </a:rPr>
              <a:t>Importance of IS in Organisation</a:t>
            </a:r>
          </a:p>
        </p:txBody>
      </p:sp>
    </p:spTree>
    <p:extLst>
      <p:ext uri="{BB962C8B-B14F-4D97-AF65-F5344CB8AC3E}">
        <p14:creationId xmlns:p14="http://schemas.microsoft.com/office/powerpoint/2010/main" val="2438672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A22B87-C136-3DE4-9468-6C2F4ACA8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pPr eaLnBrk="1" hangingPunct="1"/>
            <a:r>
              <a:rPr lang="en-US" sz="2400" dirty="0"/>
              <a:t>Classified by </a:t>
            </a:r>
            <a:r>
              <a:rPr lang="en-US" sz="2400" dirty="0" err="1"/>
              <a:t>organisational</a:t>
            </a:r>
            <a:r>
              <a:rPr lang="en-US" sz="2400" dirty="0"/>
              <a:t> levels, mode of data, processing, system objectives and type of support provided.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Enterprise computing systems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Transaction processing systems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Business support systems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Knowledge management systems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User productivity systems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F542AB-FB67-5AAF-820C-AA9F1B93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US" b="1"/>
              <a:t>Types of Information Systems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03375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FDB094-5362-4AD1-9193-8C82D392C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Information Systems</a:t>
            </a:r>
            <a:endParaRPr lang="en-MY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6812559-8618-74BA-D4E7-3B0463C1B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725560" cy="452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/>
              <a:t>Enterprise computing systems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Support company-wide operations and data management requirements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Enterprise resource planning (ERP)</a:t>
            </a:r>
          </a:p>
          <a:p>
            <a:pPr lvl="1" eaLnBrk="1" fontAlgn="auto" hangingPunct="1"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US" sz="2400" dirty="0"/>
              <a:t>Many hardware and software vendors target the enterprise computing market</a:t>
            </a:r>
          </a:p>
          <a:p>
            <a:pPr eaLnBrk="1" hangingPunct="1"/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18AD52-642E-E28E-52BF-86D575EA66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602"/>
          <a:stretch/>
        </p:blipFill>
        <p:spPr>
          <a:xfrm>
            <a:off x="5979560" y="1807798"/>
            <a:ext cx="5857483" cy="3044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FB4BE-44C4-1462-699C-2DE37CF96769}"/>
              </a:ext>
            </a:extLst>
          </p:cNvPr>
          <p:cNvSpPr txBox="1"/>
          <p:nvPr/>
        </p:nvSpPr>
        <p:spPr>
          <a:xfrm>
            <a:off x="5462895" y="4918536"/>
            <a:ext cx="63741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/>
            <a:r>
              <a:rPr lang="en-US" sz="1400" b="1" dirty="0">
                <a:solidFill>
                  <a:schemeClr val="accent6"/>
                </a:solidFill>
              </a:rPr>
              <a:t>Figure 4 : </a:t>
            </a:r>
            <a:r>
              <a:rPr lang="en-US" altLang="en-US" sz="1400" dirty="0">
                <a:solidFill>
                  <a:schemeClr val="accent6"/>
                </a:solidFill>
              </a:rPr>
              <a:t>ERP helps to efficiently manage all these processes in an integrated system (Source: https://www.sap.com/sea/products/erp/what-is-erp.html)</a:t>
            </a:r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703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A6B65B-C78F-3C10-42D4-24E91493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/>
              <a:t>Types of Information Systems</a:t>
            </a:r>
            <a:endParaRPr lang="en-MY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5ED88DC-3353-4ED6-3055-151A4368861B}"/>
              </a:ext>
            </a:extLst>
          </p:cNvPr>
          <p:cNvSpPr txBox="1">
            <a:spLocks/>
          </p:cNvSpPr>
          <p:nvPr/>
        </p:nvSpPr>
        <p:spPr bwMode="auto">
          <a:xfrm>
            <a:off x="5342562" y="1612846"/>
            <a:ext cx="6328597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2400" kern="0" dirty="0"/>
              <a:t>Transaction processing systems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kern="0" dirty="0"/>
              <a:t>Involve large amounts of data and are mission-critical systems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kern="0" dirty="0"/>
              <a:t>To provide transaction in order to update records and generate reports </a:t>
            </a:r>
            <a:r>
              <a:rPr lang="en-US" sz="2400" kern="0" dirty="0" err="1"/>
              <a:t>i.e</a:t>
            </a:r>
            <a:r>
              <a:rPr lang="en-US" sz="2400" kern="0" dirty="0"/>
              <a:t> to perform store keeping function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kern="0" dirty="0"/>
              <a:t>Such as bill system, payroll system, stock control system.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5BA946-7C45-F935-E47E-2A204B964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841" y="1612846"/>
            <a:ext cx="4451851" cy="4505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16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ABE47-B1F9-1E34-B33E-A8FBDF323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r>
              <a:rPr lang="en-MY" sz="2400" dirty="0"/>
              <a:t>At the end of this topic, you should be able to:</a:t>
            </a:r>
          </a:p>
          <a:p>
            <a:pPr marL="0" indent="0">
              <a:buNone/>
            </a:pPr>
            <a:r>
              <a:rPr lang="en-MY" sz="2400" dirty="0"/>
              <a:t>    1. Define system</a:t>
            </a:r>
          </a:p>
          <a:p>
            <a:pPr marL="0" indent="0">
              <a:buNone/>
            </a:pPr>
            <a:r>
              <a:rPr lang="en-MY" sz="2400" dirty="0"/>
              <a:t>    2. </a:t>
            </a:r>
            <a:r>
              <a:rPr lang="en-US" sz="2400" dirty="0"/>
              <a:t>List and describe with examples components of an Information</a:t>
            </a:r>
            <a:endParaRPr lang="en-MY" sz="2400" dirty="0"/>
          </a:p>
          <a:p>
            <a:pPr marL="0" indent="0">
              <a:buNone/>
            </a:pPr>
            <a:r>
              <a:rPr lang="en-MY" sz="2400" dirty="0"/>
              <a:t>    3. </a:t>
            </a:r>
            <a:r>
              <a:rPr lang="en-US" sz="2400" dirty="0"/>
              <a:t>Identify various types of information systems system</a:t>
            </a:r>
          </a:p>
          <a:p>
            <a:pPr marL="0" indent="0">
              <a:buNone/>
            </a:pPr>
            <a:r>
              <a:rPr lang="en-MY" sz="2400" dirty="0"/>
              <a:t>    4. </a:t>
            </a:r>
            <a:r>
              <a:rPr lang="en-GB" sz="2400" dirty="0"/>
              <a:t>Understand the current trends in IS Projects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0E221F-B43F-9E5C-A5B7-086DFF31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Topic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036573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94CD9C8-314E-07FE-F339-B8283BB59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Business support systems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Designed to take relatively raw data available through a Transaction Processing System and convert them into a summarized and aggregated form for the manager, usually in a report format.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Management information systems (MIS)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Such as Sales management systems, Human resource management system.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7A723-6EFF-1B8A-8D06-455CC37F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Information Systems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18028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2C52F8-9C82-5B90-9F5D-050137F25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Knowledge management systems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Called expert systems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Simulate human reasoning by combining a knowledge base and inference rules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Many knowledge management systems use a technique called fuzzy logic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03A645-8F6E-040C-8154-894C720DE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Information Systems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97498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181E4D-DD2A-77DD-73BB-268F1B73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Information Systems</a:t>
            </a:r>
            <a:endParaRPr lang="en-M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177DA-53A4-15C0-AEDA-E9D0419A7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469" y="1284074"/>
            <a:ext cx="6365757" cy="46591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CB6B10-57BB-77C4-CAEA-0E36D44BF430}"/>
              </a:ext>
            </a:extLst>
          </p:cNvPr>
          <p:cNvSpPr txBox="1"/>
          <p:nvPr/>
        </p:nvSpPr>
        <p:spPr>
          <a:xfrm>
            <a:off x="2609636" y="5943266"/>
            <a:ext cx="6205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</a:rPr>
              <a:t>Figure 5 : </a:t>
            </a:r>
            <a:r>
              <a:rPr lang="en-US" sz="1200" dirty="0">
                <a:solidFill>
                  <a:schemeClr val="accent6"/>
                </a:solidFill>
              </a:rPr>
              <a:t>https://www.assignmenthelp.net/assignment_help/what-is-information-systems-and-types</a:t>
            </a:r>
          </a:p>
        </p:txBody>
      </p:sp>
    </p:spTree>
    <p:extLst>
      <p:ext uri="{BB962C8B-B14F-4D97-AF65-F5344CB8AC3E}">
        <p14:creationId xmlns:p14="http://schemas.microsoft.com/office/powerpoint/2010/main" val="3905447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1B1C32-7EBB-E4BE-EDA9-C4FDF84BF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User productivity systems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A category of software applications and tools that are designed to enhance the productivity and efficiency of individual users, such as employees within an organization. 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Intended to help users perform their tasks more effectively, manage their time efficiently, and collaborate with others seamlessly.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Groupware: Calendar, Email and Scheduling Software</a:t>
            </a:r>
          </a:p>
          <a:p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1960EC-E2EA-1B6E-D19E-245EB2D4D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Information Systems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9890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042E3B-768D-B28E-1495-BD2C2BDAB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Structured Analysis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The SDLC model usually includes </a:t>
            </a:r>
            <a:r>
              <a:rPr lang="en-US" sz="2400" b="1" dirty="0"/>
              <a:t>five steps :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en-US" sz="2400" dirty="0"/>
              <a:t>Systems planning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en-US" sz="2400" dirty="0"/>
              <a:t>Systems analysis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en-US" sz="2400" dirty="0"/>
              <a:t>Systems design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en-US" sz="2400" dirty="0"/>
              <a:t>Systems implementation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en-US" sz="2400" dirty="0"/>
              <a:t>Systems support and security</a:t>
            </a:r>
          </a:p>
          <a:p>
            <a:pPr eaLnBrk="1" hangingPunct="1"/>
            <a:endParaRPr lang="en-US" sz="2400" dirty="0"/>
          </a:p>
          <a:p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2723AC-DD04-5EB6-F0EA-E17CAC82A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Current Trends in IS Projects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506785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F4DF06-F7BF-302B-73B8-4D4331DFE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Current Trends in IS Projects</a:t>
            </a:r>
            <a:endParaRPr lang="en-MY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BB54DA4-1594-9CCF-CB7F-C8087BC14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2522" y="1417637"/>
            <a:ext cx="6144126" cy="504480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/>
              <a:t>Object-oriented Analysis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Combines data &amp; processes that act on the data into things called objects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Object is a member of a class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Objects possess properties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Methods change an object’s properties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A message requests specific behavior or information from another object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Usually follow a series of analysis and design phases that are similar to the SDLC</a:t>
            </a:r>
          </a:p>
          <a:p>
            <a:pPr lvl="1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Interactive model</a:t>
            </a:r>
          </a:p>
          <a:p>
            <a:pPr eaLnBrk="1" hangingPunct="1"/>
            <a:endParaRPr lang="en-US" sz="24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BE2E262-0394-370E-7CD2-5898509F7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237" y="1417636"/>
            <a:ext cx="5448763" cy="483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6790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2E2A2E-75E5-2AE3-305F-1C8570E42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Agile Methods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Are the newest development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Emphasize continuous feedback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Iterative development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Agile community has published the Agile Manifesto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Spiral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1C5A8-25BE-C754-2CE3-D505E5D02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Current Trends in IS Projects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53831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36F850-4F4E-31B3-8058-BB397638A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Agile Methods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Agile process determines the end result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Other adaptive variations and related methods exist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Two examples are Scrum and Extreme Programming (XP)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Analysts should understand the pros and cons of any approach before selecting a development method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DD1DBE-730B-B8F8-9274-71958BC2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Current Trends in IS Projects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28930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E99C7-4A72-117C-295A-3A408DD6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Current Trends in IS Projects</a:t>
            </a:r>
            <a:endParaRPr lang="en-MY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959744-9A85-5EF7-3753-A26A62FB5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Other Development Methods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Joint application development (JAD)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Rapid application development (RAD)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Rational Unified Process (RUP)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dirty="0"/>
              <a:t>V model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MY" sz="2400" dirty="0"/>
              <a:t>DevOps model</a:t>
            </a:r>
          </a:p>
        </p:txBody>
      </p:sp>
    </p:spTree>
    <p:extLst>
      <p:ext uri="{BB962C8B-B14F-4D97-AF65-F5344CB8AC3E}">
        <p14:creationId xmlns:p14="http://schemas.microsoft.com/office/powerpoint/2010/main" val="2224812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536E3D-4C15-A954-234C-FC3D27687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kern="0" dirty="0">
                <a:solidFill>
                  <a:schemeClr val="accent6"/>
                </a:solidFill>
              </a:rPr>
              <a:t>What are the components of the system and give example for each ?</a:t>
            </a:r>
          </a:p>
          <a:p>
            <a:r>
              <a:rPr lang="en-MY" sz="2400" kern="0" dirty="0">
                <a:solidFill>
                  <a:schemeClr val="accent6"/>
                </a:solidFill>
              </a:rPr>
              <a:t>List types of Information System.</a:t>
            </a:r>
          </a:p>
          <a:p>
            <a:endParaRPr lang="en-MY" sz="2400" dirty="0">
              <a:solidFill>
                <a:schemeClr val="accent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6DBAD0-8060-8A41-1EBA-1CFC83860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Review Questions</a:t>
            </a:r>
          </a:p>
        </p:txBody>
      </p:sp>
    </p:spTree>
    <p:extLst>
      <p:ext uri="{BB962C8B-B14F-4D97-AF65-F5344CB8AC3E}">
        <p14:creationId xmlns:p14="http://schemas.microsoft.com/office/powerpoint/2010/main" val="3642827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pPr lvl="0"/>
            <a:r>
              <a:rPr lang="en-MY" sz="2400" dirty="0"/>
              <a:t>Definition of a system </a:t>
            </a:r>
            <a:endParaRPr lang="en-US" sz="2400" dirty="0"/>
          </a:p>
          <a:p>
            <a:pPr lvl="0"/>
            <a:r>
              <a:rPr lang="en-MY" sz="2400" dirty="0"/>
              <a:t>Components of an Information System</a:t>
            </a:r>
            <a:endParaRPr lang="en-US" sz="2400" dirty="0"/>
          </a:p>
          <a:p>
            <a:pPr lvl="0"/>
            <a:r>
              <a:rPr lang="en-MY" sz="2400" dirty="0"/>
              <a:t>Types of Information System</a:t>
            </a:r>
            <a:endParaRPr lang="en-US" sz="2400" dirty="0"/>
          </a:p>
          <a:p>
            <a:r>
              <a:rPr lang="en-GB" sz="2400" dirty="0"/>
              <a:t>Current Trends in IS Projects</a:t>
            </a:r>
            <a:endParaRPr lang="en-US" sz="2400" dirty="0"/>
          </a:p>
          <a:p>
            <a:pPr marL="0" indent="0">
              <a:buNone/>
            </a:pPr>
            <a:endParaRPr lang="en-MY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Contents &amp; Structure </a:t>
            </a:r>
          </a:p>
        </p:txBody>
      </p:sp>
    </p:spTree>
    <p:extLst>
      <p:ext uri="{BB962C8B-B14F-4D97-AF65-F5344CB8AC3E}">
        <p14:creationId xmlns:p14="http://schemas.microsoft.com/office/powerpoint/2010/main" val="1537800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396D3E-CCF6-60B2-BAAC-FD2505CDE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MY" sz="2400" dirty="0"/>
              <a:t>Definition of a system </a:t>
            </a:r>
            <a:endParaRPr lang="en-US" sz="2400" dirty="0"/>
          </a:p>
          <a:p>
            <a:pPr lvl="0"/>
            <a:r>
              <a:rPr lang="en-MY" sz="2400" dirty="0"/>
              <a:t>Components of an Information System</a:t>
            </a:r>
            <a:endParaRPr lang="en-US" sz="2400" dirty="0"/>
          </a:p>
          <a:p>
            <a:pPr lvl="0"/>
            <a:r>
              <a:rPr lang="en-MY" sz="2400" dirty="0"/>
              <a:t>Types of Information System</a:t>
            </a:r>
            <a:endParaRPr lang="en-US" sz="2400" dirty="0"/>
          </a:p>
          <a:p>
            <a:r>
              <a:rPr lang="en-GB" sz="2400" dirty="0"/>
              <a:t>Current Trends in IS Projects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8F78B-55E0-0824-03B4-2BB46370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Summary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4548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76D51-7E8E-5334-1558-2C0143F3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To Expect Next Week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9691AC-B026-6F6A-E82C-CD6FF0FE55BC}"/>
              </a:ext>
            </a:extLst>
          </p:cNvPr>
          <p:cNvSpPr txBox="1">
            <a:spLocks/>
          </p:cNvSpPr>
          <p:nvPr/>
        </p:nvSpPr>
        <p:spPr bwMode="auto">
          <a:xfrm>
            <a:off x="447752" y="1687513"/>
            <a:ext cx="570116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MY" b="1" kern="0" dirty="0"/>
              <a:t>In Class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FEF9A1-3A25-1E80-6C47-43328A7FEE12}"/>
              </a:ext>
            </a:extLst>
          </p:cNvPr>
          <p:cNvSpPr txBox="1">
            <a:spLocks/>
          </p:cNvSpPr>
          <p:nvPr/>
        </p:nvSpPr>
        <p:spPr>
          <a:xfrm>
            <a:off x="447752" y="2327275"/>
            <a:ext cx="5701165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2400" kern="0" dirty="0"/>
              <a:t>Systems Analyst and Project Manager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kern="0" dirty="0"/>
              <a:t>The skills and roles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kern="0" dirty="0"/>
              <a:t>Project management issues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CE71CE8-3F3F-86CF-7F44-FB22D3BD451A}"/>
              </a:ext>
            </a:extLst>
          </p:cNvPr>
          <p:cNvSpPr txBox="1">
            <a:spLocks/>
          </p:cNvSpPr>
          <p:nvPr/>
        </p:nvSpPr>
        <p:spPr>
          <a:xfrm>
            <a:off x="6345768" y="1687513"/>
            <a:ext cx="5389033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MY" b="1" kern="0" dirty="0"/>
              <a:t>Preparation for Class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60B6015-12F5-56E1-D81C-653B222516D3}"/>
              </a:ext>
            </a:extLst>
          </p:cNvPr>
          <p:cNvSpPr txBox="1">
            <a:spLocks/>
          </p:cNvSpPr>
          <p:nvPr/>
        </p:nvSpPr>
        <p:spPr>
          <a:xfrm>
            <a:off x="6345768" y="2327275"/>
            <a:ext cx="5389033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Download the slide and study for the next chapter.</a:t>
            </a:r>
            <a:endParaRPr lang="en-MY" sz="2400" kern="0" dirty="0"/>
          </a:p>
        </p:txBody>
      </p:sp>
    </p:spTree>
    <p:extLst>
      <p:ext uri="{BB962C8B-B14F-4D97-AF65-F5344CB8AC3E}">
        <p14:creationId xmlns:p14="http://schemas.microsoft.com/office/powerpoint/2010/main" val="3669358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r>
              <a:rPr lang="en-MY" sz="2400" dirty="0"/>
              <a:t>None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Recap From Last Lesson</a:t>
            </a:r>
          </a:p>
        </p:txBody>
      </p:sp>
    </p:spTree>
    <p:extLst>
      <p:ext uri="{BB962C8B-B14F-4D97-AF65-F5344CB8AC3E}">
        <p14:creationId xmlns:p14="http://schemas.microsoft.com/office/powerpoint/2010/main" val="1099552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r>
              <a:rPr lang="en-US" sz="2400" dirty="0"/>
              <a:t>If you have mastered this topic, you should be able to use the following terms correctly in your assignments and exams: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System 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Hardware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Software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Data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Processes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people</a:t>
            </a:r>
          </a:p>
          <a:p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US" b="1"/>
              <a:t>Key terms you must be able to use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1956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GB" altLang="en-US" b="1">
                <a:latin typeface="Montserrat" panose="00000500000000000000" pitchFamily="2" charset="0"/>
                <a:ea typeface="+mj-ea"/>
                <a:cs typeface="+mj-cs"/>
              </a:rPr>
              <a:t>What is system?</a:t>
            </a:r>
          </a:p>
        </p:txBody>
      </p:sp>
      <p:sp>
        <p:nvSpPr>
          <p:cNvPr id="2" name="AutoShape 9">
            <a:extLst>
              <a:ext uri="{FF2B5EF4-FFF2-40B4-BE49-F238E27FC236}">
                <a16:creationId xmlns:a16="http://schemas.microsoft.com/office/drawing/2014/main" id="{48DF075B-2FF4-AE93-B79D-52D6F19A9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7425" y="1798979"/>
            <a:ext cx="4392655" cy="1752600"/>
          </a:xfrm>
          <a:prstGeom prst="roundRect">
            <a:avLst>
              <a:gd name="adj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182880" anchorCtr="1"/>
          <a:lstStyle/>
          <a:p>
            <a:pPr algn="ctr">
              <a:spcBef>
                <a:spcPct val="20000"/>
              </a:spcBef>
              <a:buClr>
                <a:srgbClr val="D94439"/>
              </a:buClr>
              <a:buFont typeface="Times" pitchFamily="18" charset="0"/>
              <a:buNone/>
            </a:pPr>
            <a:r>
              <a:rPr kumimoji="1" lang="en-US" sz="2800" b="1" dirty="0">
                <a:solidFill>
                  <a:srgbClr val="000000"/>
                </a:solidFill>
                <a:latin typeface="Times New Roman" pitchFamily="18" charset="0"/>
              </a:rPr>
              <a:t>Set of  related components that produces specific results</a:t>
            </a:r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C59C6536-FB71-6BAE-F5DA-6B71B0629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7425" y="3940600"/>
            <a:ext cx="4392655" cy="1487940"/>
          </a:xfrm>
          <a:prstGeom prst="roundRect">
            <a:avLst>
              <a:gd name="adj" fmla="val 16667"/>
            </a:avLst>
          </a:prstGeom>
          <a:solidFill>
            <a:schemeClr val="accent5">
              <a:lumMod val="60000"/>
              <a:lumOff val="4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tIns="182880" anchorCtr="1"/>
          <a:lstStyle/>
          <a:p>
            <a:pPr algn="ctr"/>
            <a:r>
              <a:rPr kumimoji="1" lang="en-US" sz="2800" b="1" dirty="0">
                <a:solidFill>
                  <a:srgbClr val="0F1449"/>
                </a:solidFill>
                <a:latin typeface="Times New Roman" pitchFamily="18" charset="0"/>
              </a:rPr>
              <a:t>Businesses use many types of systems</a:t>
            </a:r>
          </a:p>
        </p:txBody>
      </p:sp>
    </p:spTree>
    <p:extLst>
      <p:ext uri="{BB962C8B-B14F-4D97-AF65-F5344CB8AC3E}">
        <p14:creationId xmlns:p14="http://schemas.microsoft.com/office/powerpoint/2010/main" val="1821355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US"/>
              <a:t>Systems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BB941-A42B-27D1-AD3F-AC2D9552E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562" y="1417638"/>
            <a:ext cx="4465038" cy="306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9ADE3F-4422-5BB5-2EBD-719C13EAA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61" y="4797810"/>
            <a:ext cx="4748282" cy="143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C8C3FF-E87E-9DCD-E2AC-090F64285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16" y="4797810"/>
            <a:ext cx="4715723" cy="1436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6587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0A4063-50B1-32F9-D258-6D9E69AE40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2589" y="2010366"/>
            <a:ext cx="3393070" cy="3121542"/>
          </a:xfrm>
        </p:spPr>
        <p:txBody>
          <a:bodyPr wrap="square" anchor="t">
            <a:normAutofit/>
          </a:bodyPr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en-US" dirty="0"/>
              <a:t>Hardware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dirty="0"/>
              <a:t>Software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dirty="0"/>
              <a:t>Data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dirty="0"/>
              <a:t>Processes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US" dirty="0"/>
              <a:t>People</a:t>
            </a:r>
          </a:p>
          <a:p>
            <a:pPr eaLnBrk="1" hangingPunct="1"/>
            <a:endParaRPr lang="en-US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53BC9447-7C02-C83A-6801-65180D68F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6953" y="969428"/>
            <a:ext cx="3827943" cy="47552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US"/>
              <a:t>Components of Information Systems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12392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0ADA5E-D72C-C0EA-68B8-83660527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Components of Information Systems</a:t>
            </a:r>
            <a:endParaRPr lang="en-MY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B165205-D4CE-CAC1-C914-48D11141F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38186"/>
            <a:ext cx="6311187" cy="4808502"/>
          </a:xfrm>
        </p:spPr>
        <p:txBody>
          <a:bodyPr/>
          <a:lstStyle/>
          <a:p>
            <a:pPr eaLnBrk="1" hangingPunct="1"/>
            <a:r>
              <a:rPr lang="en-US" sz="2400" b="1" dirty="0"/>
              <a:t>Hardware 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dirty="0"/>
              <a:t>Is the physical layer of the information system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GB" dirty="0"/>
              <a:t>Can include :</a:t>
            </a:r>
          </a:p>
          <a:p>
            <a:pPr lvl="1" eaLnBrk="1" hangingPunct="1">
              <a:buFont typeface="Courier New" panose="02070309020205020404" pitchFamily="49" charset="0"/>
              <a:buChar char="o"/>
            </a:pPr>
            <a:r>
              <a:rPr lang="en-US" sz="2000" dirty="0"/>
              <a:t>Servers</a:t>
            </a:r>
          </a:p>
          <a:p>
            <a:pPr lvl="1" eaLnBrk="1" hangingPunct="1">
              <a:buFont typeface="Courier New" panose="02070309020205020404" pitchFamily="49" charset="0"/>
              <a:buChar char="o"/>
            </a:pPr>
            <a:r>
              <a:rPr lang="en-US" sz="2000" dirty="0"/>
              <a:t>Workstations</a:t>
            </a:r>
          </a:p>
          <a:p>
            <a:pPr lvl="1" eaLnBrk="1" hangingPunct="1">
              <a:buFont typeface="Courier New" panose="02070309020205020404" pitchFamily="49" charset="0"/>
              <a:buChar char="o"/>
            </a:pPr>
            <a:r>
              <a:rPr lang="en-US" sz="2000" dirty="0"/>
              <a:t>Networks</a:t>
            </a:r>
          </a:p>
          <a:p>
            <a:pPr lvl="1" eaLnBrk="1" hangingPunct="1">
              <a:buFont typeface="Courier New" panose="02070309020205020404" pitchFamily="49" charset="0"/>
              <a:buChar char="o"/>
            </a:pPr>
            <a:r>
              <a:rPr lang="en-US" sz="2000" dirty="0"/>
              <a:t>Scanners</a:t>
            </a:r>
          </a:p>
          <a:p>
            <a:pPr lvl="1" eaLnBrk="1" hangingPunct="1">
              <a:buFont typeface="Courier New" panose="02070309020205020404" pitchFamily="49" charset="0"/>
              <a:buChar char="o"/>
            </a:pPr>
            <a:r>
              <a:rPr lang="en-US" sz="2000" dirty="0"/>
              <a:t>Digital capture devices</a:t>
            </a:r>
          </a:p>
          <a:p>
            <a:pPr lvl="1" eaLnBrk="1" hangingPunct="1">
              <a:buFont typeface="Courier New" panose="02070309020205020404" pitchFamily="49" charset="0"/>
              <a:buChar char="o"/>
            </a:pPr>
            <a:r>
              <a:rPr lang="en-US" sz="2000" dirty="0"/>
              <a:t>Telecommunications equipment</a:t>
            </a:r>
          </a:p>
          <a:p>
            <a:pPr lvl="1" eaLnBrk="1" hangingPunct="1">
              <a:buFont typeface="Courier New" panose="02070309020205020404" pitchFamily="49" charset="0"/>
              <a:buChar char="o"/>
            </a:pPr>
            <a:r>
              <a:rPr lang="en-US" sz="2000" dirty="0"/>
              <a:t>Fiber-optic cables</a:t>
            </a:r>
          </a:p>
          <a:p>
            <a:pPr lvl="1" eaLnBrk="1" hangingPunct="1">
              <a:buFont typeface="Courier New" panose="02070309020205020404" pitchFamily="49" charset="0"/>
              <a:buChar char="o"/>
            </a:pPr>
            <a:r>
              <a:rPr lang="en-US" sz="2000" dirty="0"/>
              <a:t>Mobile devices</a:t>
            </a:r>
          </a:p>
          <a:p>
            <a:pPr lvl="1" eaLnBrk="1" hangingPunct="1">
              <a:buFont typeface="Arial" charset="0"/>
              <a:buChar char="•"/>
            </a:pPr>
            <a:endParaRPr lang="en-US" dirty="0"/>
          </a:p>
          <a:p>
            <a:pPr lvl="1" eaLnBrk="1" hangingPunct="1">
              <a:buFont typeface="Arial" charset="0"/>
              <a:buChar char="•"/>
            </a:pPr>
            <a:endParaRPr lang="en-US" dirty="0"/>
          </a:p>
          <a:p>
            <a:pPr lvl="1" eaLnBrk="1" hangingPunct="1"/>
            <a:endParaRPr lang="en-US" dirty="0"/>
          </a:p>
          <a:p>
            <a:pPr lvl="2"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219C2FDA-0236-E432-7163-4D431EDCF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692" y="1438186"/>
            <a:ext cx="4818678" cy="3598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B4C513-7753-3FD5-379A-82DEFE29F898}"/>
              </a:ext>
            </a:extLst>
          </p:cNvPr>
          <p:cNvSpPr txBox="1"/>
          <p:nvPr/>
        </p:nvSpPr>
        <p:spPr>
          <a:xfrm>
            <a:off x="6328879" y="5082936"/>
            <a:ext cx="53220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/>
            <a:r>
              <a:rPr lang="en-US" sz="1200" b="1" dirty="0">
                <a:solidFill>
                  <a:schemeClr val="accent6"/>
                </a:solidFill>
              </a:rPr>
              <a:t>Figure 1 :  </a:t>
            </a:r>
            <a:r>
              <a:rPr lang="en-US" sz="1200" dirty="0">
                <a:solidFill>
                  <a:schemeClr val="accent6"/>
                </a:solidFill>
              </a:rPr>
              <a:t>Server farms provide the enormous power and speed that modern IT system need. </a:t>
            </a:r>
          </a:p>
        </p:txBody>
      </p:sp>
    </p:spTree>
    <p:extLst>
      <p:ext uri="{BB962C8B-B14F-4D97-AF65-F5344CB8AC3E}">
        <p14:creationId xmlns:p14="http://schemas.microsoft.com/office/powerpoint/2010/main" val="3669042068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F9C7E272EC774B9ABB883739ED0FD8" ma:contentTypeVersion="3" ma:contentTypeDescription="Create a new document." ma:contentTypeScope="" ma:versionID="03cc76453e34c71d5521cc10fb36bd42">
  <xsd:schema xmlns:xsd="http://www.w3.org/2001/XMLSchema" xmlns:xs="http://www.w3.org/2001/XMLSchema" xmlns:p="http://schemas.microsoft.com/office/2006/metadata/properties" xmlns:ns2="b884b04e-8826-4bb3-b957-f375b215b649" targetNamespace="http://schemas.microsoft.com/office/2006/metadata/properties" ma:root="true" ma:fieldsID="8b76a4bdfac21483f7a795b9ce9664cb" ns2:_="">
    <xsd:import namespace="b884b04e-8826-4bb3-b957-f375b215b6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84b04e-8826-4bb3-b957-f375b215b6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6D63C4-A276-429E-A470-B181C18063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84b04e-8826-4bb3-b957-f375b215b6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D3909F-E191-4C23-B23C-BA46B5ADDDA2}">
  <ds:schemaRefs>
    <ds:schemaRef ds:uri="b884b04e-8826-4bb3-b957-f375b215b649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5481</TotalTime>
  <Pages>11</Pages>
  <Words>945</Words>
  <Application>Microsoft Office PowerPoint</Application>
  <PresentationFormat>Widescreen</PresentationFormat>
  <Paragraphs>162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Courier New</vt:lpstr>
      <vt:lpstr>Montserrat</vt:lpstr>
      <vt:lpstr>PT Sans</vt:lpstr>
      <vt:lpstr>Times</vt:lpstr>
      <vt:lpstr>Times New Roman</vt:lpstr>
      <vt:lpstr>Wingdings</vt:lpstr>
      <vt:lpstr>UCTI-Template-foundation-level</vt:lpstr>
      <vt:lpstr>Introduction to Information System  </vt:lpstr>
      <vt:lpstr>Topic Learning Outcomes</vt:lpstr>
      <vt:lpstr>Contents &amp; Structure </vt:lpstr>
      <vt:lpstr>Recap From Last Lesson</vt:lpstr>
      <vt:lpstr>Key terms you must be able to use</vt:lpstr>
      <vt:lpstr>What is system?</vt:lpstr>
      <vt:lpstr>Systems</vt:lpstr>
      <vt:lpstr>Components of Information Systems</vt:lpstr>
      <vt:lpstr>Components of Information Systems</vt:lpstr>
      <vt:lpstr>Components of Information Systems</vt:lpstr>
      <vt:lpstr>Components of Information Systems</vt:lpstr>
      <vt:lpstr>Components of Information Systems</vt:lpstr>
      <vt:lpstr>Data</vt:lpstr>
      <vt:lpstr>Components of Information Systems</vt:lpstr>
      <vt:lpstr>Components of Information Systems</vt:lpstr>
      <vt:lpstr>Importance of IS in Organisation</vt:lpstr>
      <vt:lpstr>Types of Information Systems</vt:lpstr>
      <vt:lpstr>Types of Information Systems</vt:lpstr>
      <vt:lpstr>Types of Information Systems</vt:lpstr>
      <vt:lpstr>Types of Information Systems</vt:lpstr>
      <vt:lpstr>Types of Information Systems</vt:lpstr>
      <vt:lpstr>Types of Information Systems</vt:lpstr>
      <vt:lpstr>Types of Information Systems</vt:lpstr>
      <vt:lpstr>Current Trends in IS Projects</vt:lpstr>
      <vt:lpstr>Current Trends in IS Projects</vt:lpstr>
      <vt:lpstr>Current Trends in IS Projects</vt:lpstr>
      <vt:lpstr>Current Trends in IS Projects</vt:lpstr>
      <vt:lpstr>Current Trends in IS Projects</vt:lpstr>
      <vt:lpstr>Review Questions</vt:lpstr>
      <vt:lpstr>Summary</vt:lpstr>
      <vt:lpstr>What To Expect Next Week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Justin Gilbert Alexius Silvester</cp:lastModifiedBy>
  <cp:revision>333</cp:revision>
  <cp:lastPrinted>2023-02-03T03:07:34Z</cp:lastPrinted>
  <dcterms:created xsi:type="dcterms:W3CDTF">2005-08-02T10:18:20Z</dcterms:created>
  <dcterms:modified xsi:type="dcterms:W3CDTF">2023-11-28T06:11:51Z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0x010100F2F9C7E272EC774B9ABB883739ED0FD8</vt:lpwstr>
  </property>
</Properties>
</file>